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4"/>
  </p:notesMasterIdLst>
  <p:sldIdLst>
    <p:sldId id="256" r:id="rId2"/>
    <p:sldId id="267" r:id="rId3"/>
    <p:sldId id="268" r:id="rId4"/>
    <p:sldId id="258" r:id="rId5"/>
    <p:sldId id="269" r:id="rId6"/>
    <p:sldId id="257" r:id="rId7"/>
    <p:sldId id="270" r:id="rId8"/>
    <p:sldId id="272" r:id="rId9"/>
    <p:sldId id="274" r:id="rId10"/>
    <p:sldId id="275" r:id="rId11"/>
    <p:sldId id="276" r:id="rId12"/>
    <p:sldId id="277" r:id="rId13"/>
    <p:sldId id="303" r:id="rId14"/>
    <p:sldId id="278" r:id="rId15"/>
    <p:sldId id="279" r:id="rId16"/>
    <p:sldId id="306" r:id="rId17"/>
    <p:sldId id="282" r:id="rId18"/>
    <p:sldId id="283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73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281" r:id="rId38"/>
    <p:sldId id="302" r:id="rId39"/>
    <p:sldId id="304" r:id="rId40"/>
    <p:sldId id="305" r:id="rId41"/>
    <p:sldId id="307" r:id="rId42"/>
    <p:sldId id="30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983" autoAdjust="0"/>
  </p:normalViewPr>
  <p:slideViewPr>
    <p:cSldViewPr snapToGrid="0">
      <p:cViewPr varScale="1">
        <p:scale>
          <a:sx n="92" d="100"/>
          <a:sy n="92" d="100"/>
        </p:scale>
        <p:origin x="6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29F6D7-9172-40FC-8C22-CFBEC7A65F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5DCFAD-DF9F-44CA-BA57-61C4BB5DA968}">
      <dgm:prSet/>
      <dgm:spPr/>
      <dgm:t>
        <a:bodyPr/>
        <a:lstStyle/>
        <a:p>
          <a:r>
            <a:rPr lang="en-US" dirty="0"/>
            <a:t>Agile Software Development best fits within the Software Engineering Teamwork Knowledge Unit </a:t>
          </a:r>
        </a:p>
      </dgm:t>
    </dgm:pt>
    <dgm:pt modelId="{EFA9B999-5CB9-424C-BDDB-55802E8A1865}" type="parTrans" cxnId="{DAF7E3C3-F029-4B98-BC4E-A49D8FE12288}">
      <dgm:prSet/>
      <dgm:spPr/>
      <dgm:t>
        <a:bodyPr/>
        <a:lstStyle/>
        <a:p>
          <a:endParaRPr lang="en-US"/>
        </a:p>
      </dgm:t>
    </dgm:pt>
    <dgm:pt modelId="{C8C6EF19-2E3B-4156-9533-DDFAADD4A6C2}" type="sibTrans" cxnId="{DAF7E3C3-F029-4B98-BC4E-A49D8FE12288}">
      <dgm:prSet/>
      <dgm:spPr/>
      <dgm:t>
        <a:bodyPr/>
        <a:lstStyle/>
        <a:p>
          <a:endParaRPr lang="en-US"/>
        </a:p>
      </dgm:t>
    </dgm:pt>
    <dgm:pt modelId="{E7E66004-7CD3-4A65-9463-196130F54EAA}">
      <dgm:prSet/>
      <dgm:spPr/>
      <dgm:t>
        <a:bodyPr/>
        <a:lstStyle/>
        <a:p>
          <a:r>
            <a:rPr lang="en-US"/>
            <a:t>Part of CS Core (2+3 hours) and/or KA Core (2 hours) Topics</a:t>
          </a:r>
        </a:p>
      </dgm:t>
    </dgm:pt>
    <dgm:pt modelId="{FC09987D-16D3-4AE0-BF7B-AA11EBF92730}" type="parTrans" cxnId="{F5A99F07-033A-4AD1-8C65-CDF111BB5782}">
      <dgm:prSet/>
      <dgm:spPr/>
      <dgm:t>
        <a:bodyPr/>
        <a:lstStyle/>
        <a:p>
          <a:endParaRPr lang="en-US"/>
        </a:p>
      </dgm:t>
    </dgm:pt>
    <dgm:pt modelId="{11F06331-AD29-48A2-9ECE-39B96D295F85}" type="sibTrans" cxnId="{F5A99F07-033A-4AD1-8C65-CDF111BB5782}">
      <dgm:prSet/>
      <dgm:spPr/>
      <dgm:t>
        <a:bodyPr/>
        <a:lstStyle/>
        <a:p>
          <a:endParaRPr lang="en-US"/>
        </a:p>
      </dgm:t>
    </dgm:pt>
    <dgm:pt modelId="{E98F0FB2-F328-4945-AACC-6BA81D9D51AC}">
      <dgm:prSet/>
      <dgm:spPr/>
      <dgm:t>
        <a:bodyPr/>
        <a:lstStyle/>
        <a:p>
          <a:r>
            <a:rPr lang="en-US" dirty="0"/>
            <a:t>Outcome :Explain the core values and principles of the Agile Manifesto and contrast them with traditional software development methodologies (like Waterfall)</a:t>
          </a:r>
        </a:p>
        <a:p>
          <a:r>
            <a:rPr lang="en-US" dirty="0"/>
            <a:t>  </a:t>
          </a:r>
        </a:p>
      </dgm:t>
    </dgm:pt>
    <dgm:pt modelId="{341BDA5D-5D37-4479-AE96-672174D9D274}" type="parTrans" cxnId="{6B4D358A-602C-4B5C-949A-6C2B43E8390B}">
      <dgm:prSet/>
      <dgm:spPr/>
      <dgm:t>
        <a:bodyPr/>
        <a:lstStyle/>
        <a:p>
          <a:endParaRPr lang="en-US"/>
        </a:p>
      </dgm:t>
    </dgm:pt>
    <dgm:pt modelId="{C1DB85EF-C57A-4D97-A201-30BD59107F84}" type="sibTrans" cxnId="{6B4D358A-602C-4B5C-949A-6C2B43E8390B}">
      <dgm:prSet/>
      <dgm:spPr/>
      <dgm:t>
        <a:bodyPr/>
        <a:lstStyle/>
        <a:p>
          <a:endParaRPr lang="en-US"/>
        </a:p>
      </dgm:t>
    </dgm:pt>
    <dgm:pt modelId="{3B4A652A-F5EB-4459-8C98-CE4069A80678}">
      <dgm:prSet/>
      <dgm:spPr/>
      <dgm:t>
        <a:bodyPr/>
        <a:lstStyle/>
        <a:p>
          <a:r>
            <a:rPr lang="en-US" dirty="0"/>
            <a:t>Outcome: Describe key Agile practices such as iterative and incremental development, continuous feedback, and the role of self-organizing, cross-functional teams.</a:t>
          </a:r>
        </a:p>
      </dgm:t>
    </dgm:pt>
    <dgm:pt modelId="{933567DD-F726-413D-8BC6-88B168DC3C91}" type="parTrans" cxnId="{8D5487BC-D453-4E35-9AD6-A409753E5640}">
      <dgm:prSet/>
      <dgm:spPr/>
      <dgm:t>
        <a:bodyPr/>
        <a:lstStyle/>
        <a:p>
          <a:endParaRPr lang="en-US"/>
        </a:p>
      </dgm:t>
    </dgm:pt>
    <dgm:pt modelId="{EB149678-212D-46FD-8819-79D5BBC9A1B7}" type="sibTrans" cxnId="{8D5487BC-D453-4E35-9AD6-A409753E5640}">
      <dgm:prSet/>
      <dgm:spPr/>
      <dgm:t>
        <a:bodyPr/>
        <a:lstStyle/>
        <a:p>
          <a:endParaRPr lang="en-US"/>
        </a:p>
      </dgm:t>
    </dgm:pt>
    <dgm:pt modelId="{7F85A6FE-3D17-48D7-B9CC-36DDBCC2AF54}">
      <dgm:prSet/>
      <dgm:spPr/>
      <dgm:t>
        <a:bodyPr/>
        <a:lstStyle/>
        <a:p>
          <a:r>
            <a:rPr lang="en-US" dirty="0"/>
            <a:t>Outcome: Identify potential benefits and challenges of using an Agile approach in software development projects</a:t>
          </a:r>
        </a:p>
      </dgm:t>
    </dgm:pt>
    <dgm:pt modelId="{F6DA2E06-E946-4AE3-BCB0-57AEA1EEB346}" type="parTrans" cxnId="{77B06B60-9055-4464-BCB0-2F46E29E5411}">
      <dgm:prSet/>
      <dgm:spPr/>
      <dgm:t>
        <a:bodyPr/>
        <a:lstStyle/>
        <a:p>
          <a:endParaRPr lang="en-US"/>
        </a:p>
      </dgm:t>
    </dgm:pt>
    <dgm:pt modelId="{90A2817A-C959-466F-935C-0753C31F22AD}" type="sibTrans" cxnId="{77B06B60-9055-4464-BCB0-2F46E29E5411}">
      <dgm:prSet/>
      <dgm:spPr/>
      <dgm:t>
        <a:bodyPr/>
        <a:lstStyle/>
        <a:p>
          <a:endParaRPr lang="en-US"/>
        </a:p>
      </dgm:t>
    </dgm:pt>
    <dgm:pt modelId="{7B553F77-F75D-45CF-8663-7275EAB06406}" type="pres">
      <dgm:prSet presAssocID="{9029F6D7-9172-40FC-8C22-CFBEC7A65FC1}" presName="linear" presStyleCnt="0">
        <dgm:presLayoutVars>
          <dgm:animLvl val="lvl"/>
          <dgm:resizeHandles val="exact"/>
        </dgm:presLayoutVars>
      </dgm:prSet>
      <dgm:spPr/>
    </dgm:pt>
    <dgm:pt modelId="{187ACC2D-BA4C-425C-AB6D-8AB890144196}" type="pres">
      <dgm:prSet presAssocID="{325DCFAD-DF9F-44CA-BA57-61C4BB5DA96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517B493-79AD-4C0D-976C-204509F7573E}" type="pres">
      <dgm:prSet presAssocID="{C8C6EF19-2E3B-4156-9533-DDFAADD4A6C2}" presName="spacer" presStyleCnt="0"/>
      <dgm:spPr/>
    </dgm:pt>
    <dgm:pt modelId="{0B9BB87D-A340-42BC-88E0-8471A578B1F2}" type="pres">
      <dgm:prSet presAssocID="{E7E66004-7CD3-4A65-9463-196130F54EA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773BD9E-E3B1-4BED-B7A0-74AF822B1C80}" type="pres">
      <dgm:prSet presAssocID="{11F06331-AD29-48A2-9ECE-39B96D295F85}" presName="spacer" presStyleCnt="0"/>
      <dgm:spPr/>
    </dgm:pt>
    <dgm:pt modelId="{18B4047B-D32A-400C-A83D-53C234F4CE66}" type="pres">
      <dgm:prSet presAssocID="{E98F0FB2-F328-4945-AACC-6BA81D9D51AC}" presName="parentText" presStyleLbl="node1" presStyleIdx="2" presStyleCnt="5" custLinFactNeighborX="-27">
        <dgm:presLayoutVars>
          <dgm:chMax val="0"/>
          <dgm:bulletEnabled val="1"/>
        </dgm:presLayoutVars>
      </dgm:prSet>
      <dgm:spPr/>
    </dgm:pt>
    <dgm:pt modelId="{FCCBE20D-CD50-44C9-9852-69621E1C714C}" type="pres">
      <dgm:prSet presAssocID="{C1DB85EF-C57A-4D97-A201-30BD59107F84}" presName="spacer" presStyleCnt="0"/>
      <dgm:spPr/>
    </dgm:pt>
    <dgm:pt modelId="{40B75BB4-2493-4E94-9260-E419DC21A754}" type="pres">
      <dgm:prSet presAssocID="{3B4A652A-F5EB-4459-8C98-CE4069A8067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7388332-D591-4709-AB6E-CD70F7C91707}" type="pres">
      <dgm:prSet presAssocID="{EB149678-212D-46FD-8819-79D5BBC9A1B7}" presName="spacer" presStyleCnt="0"/>
      <dgm:spPr/>
    </dgm:pt>
    <dgm:pt modelId="{01CC79E3-9B50-42E2-9B7E-CDE1182F737F}" type="pres">
      <dgm:prSet presAssocID="{7F85A6FE-3D17-48D7-B9CC-36DDBCC2AF5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5A99F07-033A-4AD1-8C65-CDF111BB5782}" srcId="{9029F6D7-9172-40FC-8C22-CFBEC7A65FC1}" destId="{E7E66004-7CD3-4A65-9463-196130F54EAA}" srcOrd="1" destOrd="0" parTransId="{FC09987D-16D3-4AE0-BF7B-AA11EBF92730}" sibTransId="{11F06331-AD29-48A2-9ECE-39B96D295F85}"/>
    <dgm:cxn modelId="{D1264C0A-D274-4807-BE3A-E68CA1343119}" type="presOf" srcId="{E7E66004-7CD3-4A65-9463-196130F54EAA}" destId="{0B9BB87D-A340-42BC-88E0-8471A578B1F2}" srcOrd="0" destOrd="0" presId="urn:microsoft.com/office/officeart/2005/8/layout/vList2"/>
    <dgm:cxn modelId="{7866091C-BF48-42E1-8C61-7F980829BCDC}" type="presOf" srcId="{E98F0FB2-F328-4945-AACC-6BA81D9D51AC}" destId="{18B4047B-D32A-400C-A83D-53C234F4CE66}" srcOrd="0" destOrd="0" presId="urn:microsoft.com/office/officeart/2005/8/layout/vList2"/>
    <dgm:cxn modelId="{B4106523-6004-4FD4-A365-B9EFB6597E2E}" type="presOf" srcId="{325DCFAD-DF9F-44CA-BA57-61C4BB5DA968}" destId="{187ACC2D-BA4C-425C-AB6D-8AB890144196}" srcOrd="0" destOrd="0" presId="urn:microsoft.com/office/officeart/2005/8/layout/vList2"/>
    <dgm:cxn modelId="{E13E3F31-F6B2-4C53-8424-820B6633E547}" type="presOf" srcId="{3B4A652A-F5EB-4459-8C98-CE4069A80678}" destId="{40B75BB4-2493-4E94-9260-E419DC21A754}" srcOrd="0" destOrd="0" presId="urn:microsoft.com/office/officeart/2005/8/layout/vList2"/>
    <dgm:cxn modelId="{77B06B60-9055-4464-BCB0-2F46E29E5411}" srcId="{9029F6D7-9172-40FC-8C22-CFBEC7A65FC1}" destId="{7F85A6FE-3D17-48D7-B9CC-36DDBCC2AF54}" srcOrd="4" destOrd="0" parTransId="{F6DA2E06-E946-4AE3-BCB0-57AEA1EEB346}" sibTransId="{90A2817A-C959-466F-935C-0753C31F22AD}"/>
    <dgm:cxn modelId="{E3E77167-D33F-463B-9A0C-28ADA1CFF800}" type="presOf" srcId="{7F85A6FE-3D17-48D7-B9CC-36DDBCC2AF54}" destId="{01CC79E3-9B50-42E2-9B7E-CDE1182F737F}" srcOrd="0" destOrd="0" presId="urn:microsoft.com/office/officeart/2005/8/layout/vList2"/>
    <dgm:cxn modelId="{6B4D358A-602C-4B5C-949A-6C2B43E8390B}" srcId="{9029F6D7-9172-40FC-8C22-CFBEC7A65FC1}" destId="{E98F0FB2-F328-4945-AACC-6BA81D9D51AC}" srcOrd="2" destOrd="0" parTransId="{341BDA5D-5D37-4479-AE96-672174D9D274}" sibTransId="{C1DB85EF-C57A-4D97-A201-30BD59107F84}"/>
    <dgm:cxn modelId="{8D5487BC-D453-4E35-9AD6-A409753E5640}" srcId="{9029F6D7-9172-40FC-8C22-CFBEC7A65FC1}" destId="{3B4A652A-F5EB-4459-8C98-CE4069A80678}" srcOrd="3" destOrd="0" parTransId="{933567DD-F726-413D-8BC6-88B168DC3C91}" sibTransId="{EB149678-212D-46FD-8819-79D5BBC9A1B7}"/>
    <dgm:cxn modelId="{DAF7E3C3-F029-4B98-BC4E-A49D8FE12288}" srcId="{9029F6D7-9172-40FC-8C22-CFBEC7A65FC1}" destId="{325DCFAD-DF9F-44CA-BA57-61C4BB5DA968}" srcOrd="0" destOrd="0" parTransId="{EFA9B999-5CB9-424C-BDDB-55802E8A1865}" sibTransId="{C8C6EF19-2E3B-4156-9533-DDFAADD4A6C2}"/>
    <dgm:cxn modelId="{9B8C14C9-3F1C-47C8-9D0A-42E6AA813BAB}" type="presOf" srcId="{9029F6D7-9172-40FC-8C22-CFBEC7A65FC1}" destId="{7B553F77-F75D-45CF-8663-7275EAB06406}" srcOrd="0" destOrd="0" presId="urn:microsoft.com/office/officeart/2005/8/layout/vList2"/>
    <dgm:cxn modelId="{A52AE9A4-8717-40FE-A90B-77DC192ACBD4}" type="presParOf" srcId="{7B553F77-F75D-45CF-8663-7275EAB06406}" destId="{187ACC2D-BA4C-425C-AB6D-8AB890144196}" srcOrd="0" destOrd="0" presId="urn:microsoft.com/office/officeart/2005/8/layout/vList2"/>
    <dgm:cxn modelId="{3ADB9A51-D5EB-4A7E-A551-0197D25880A1}" type="presParOf" srcId="{7B553F77-F75D-45CF-8663-7275EAB06406}" destId="{E517B493-79AD-4C0D-976C-204509F7573E}" srcOrd="1" destOrd="0" presId="urn:microsoft.com/office/officeart/2005/8/layout/vList2"/>
    <dgm:cxn modelId="{29848B47-CECD-478A-94FF-9A424FF86D0F}" type="presParOf" srcId="{7B553F77-F75D-45CF-8663-7275EAB06406}" destId="{0B9BB87D-A340-42BC-88E0-8471A578B1F2}" srcOrd="2" destOrd="0" presId="urn:microsoft.com/office/officeart/2005/8/layout/vList2"/>
    <dgm:cxn modelId="{B38B0DF2-2152-4F2F-8184-5A35284EBECE}" type="presParOf" srcId="{7B553F77-F75D-45CF-8663-7275EAB06406}" destId="{0773BD9E-E3B1-4BED-B7A0-74AF822B1C80}" srcOrd="3" destOrd="0" presId="urn:microsoft.com/office/officeart/2005/8/layout/vList2"/>
    <dgm:cxn modelId="{0ABFCE12-06C1-46B5-BE5C-47A5FC8A5208}" type="presParOf" srcId="{7B553F77-F75D-45CF-8663-7275EAB06406}" destId="{18B4047B-D32A-400C-A83D-53C234F4CE66}" srcOrd="4" destOrd="0" presId="urn:microsoft.com/office/officeart/2005/8/layout/vList2"/>
    <dgm:cxn modelId="{D5D78946-5882-4402-9C97-B959896A734E}" type="presParOf" srcId="{7B553F77-F75D-45CF-8663-7275EAB06406}" destId="{FCCBE20D-CD50-44C9-9852-69621E1C714C}" srcOrd="5" destOrd="0" presId="urn:microsoft.com/office/officeart/2005/8/layout/vList2"/>
    <dgm:cxn modelId="{99878562-ED59-4C99-8DD0-62BB459596DB}" type="presParOf" srcId="{7B553F77-F75D-45CF-8663-7275EAB06406}" destId="{40B75BB4-2493-4E94-9260-E419DC21A754}" srcOrd="6" destOrd="0" presId="urn:microsoft.com/office/officeart/2005/8/layout/vList2"/>
    <dgm:cxn modelId="{3F1DBF27-A622-4A39-B5DA-25FF2F2132B5}" type="presParOf" srcId="{7B553F77-F75D-45CF-8663-7275EAB06406}" destId="{17388332-D591-4709-AB6E-CD70F7C91707}" srcOrd="7" destOrd="0" presId="urn:microsoft.com/office/officeart/2005/8/layout/vList2"/>
    <dgm:cxn modelId="{BF7A1D4D-60D3-4E44-87BC-5A83B5488C40}" type="presParOf" srcId="{7B553F77-F75D-45CF-8663-7275EAB06406}" destId="{01CC79E3-9B50-42E2-9B7E-CDE1182F737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F7CFDE-972B-40DD-B65B-7F65432D479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5D993A2-2735-476D-913B-D7D0C886311E}">
      <dgm:prSet/>
      <dgm:spPr/>
      <dgm:t>
        <a:bodyPr/>
        <a:lstStyle/>
        <a:p>
          <a:r>
            <a:rPr lang="en-US"/>
            <a:t>Requirements</a:t>
          </a:r>
        </a:p>
      </dgm:t>
    </dgm:pt>
    <dgm:pt modelId="{D840D4B9-77DF-4313-9A28-0FFB64405D6B}" type="parTrans" cxnId="{1E18A9AE-9C21-493B-B8E7-534B6BA0C532}">
      <dgm:prSet/>
      <dgm:spPr/>
      <dgm:t>
        <a:bodyPr/>
        <a:lstStyle/>
        <a:p>
          <a:endParaRPr lang="en-US"/>
        </a:p>
      </dgm:t>
    </dgm:pt>
    <dgm:pt modelId="{7686B499-D798-4DB9-BE38-4C15334F1E98}" type="sibTrans" cxnId="{1E18A9AE-9C21-493B-B8E7-534B6BA0C532}">
      <dgm:prSet/>
      <dgm:spPr/>
      <dgm:t>
        <a:bodyPr/>
        <a:lstStyle/>
        <a:p>
          <a:endParaRPr lang="en-US"/>
        </a:p>
      </dgm:t>
    </dgm:pt>
    <dgm:pt modelId="{EA0A6A11-B185-4B63-B61E-FBF4D41F4279}">
      <dgm:prSet/>
      <dgm:spPr/>
      <dgm:t>
        <a:bodyPr/>
        <a:lstStyle/>
        <a:p>
          <a:r>
            <a:rPr lang="en-US"/>
            <a:t>Design</a:t>
          </a:r>
        </a:p>
      </dgm:t>
    </dgm:pt>
    <dgm:pt modelId="{20B4FD47-05BB-42E4-BBCA-BD3A6885A62C}" type="parTrans" cxnId="{8F6845C1-B1FE-4B16-A10F-EACE9DF6C4FD}">
      <dgm:prSet/>
      <dgm:spPr/>
      <dgm:t>
        <a:bodyPr/>
        <a:lstStyle/>
        <a:p>
          <a:endParaRPr lang="en-US"/>
        </a:p>
      </dgm:t>
    </dgm:pt>
    <dgm:pt modelId="{68322721-05D2-4F02-91A3-A9ADF5D91266}" type="sibTrans" cxnId="{8F6845C1-B1FE-4B16-A10F-EACE9DF6C4FD}">
      <dgm:prSet/>
      <dgm:spPr/>
      <dgm:t>
        <a:bodyPr/>
        <a:lstStyle/>
        <a:p>
          <a:endParaRPr lang="en-US"/>
        </a:p>
      </dgm:t>
    </dgm:pt>
    <dgm:pt modelId="{896195B7-C969-4077-A690-61DF8768E21F}">
      <dgm:prSet/>
      <dgm:spPr/>
      <dgm:t>
        <a:bodyPr/>
        <a:lstStyle/>
        <a:p>
          <a:r>
            <a:rPr lang="en-US"/>
            <a:t>Implementation</a:t>
          </a:r>
        </a:p>
      </dgm:t>
    </dgm:pt>
    <dgm:pt modelId="{74D0895F-589F-4F8C-9EC7-047718A66152}" type="parTrans" cxnId="{F371EEB5-727A-47CA-8B62-38353AE8B781}">
      <dgm:prSet/>
      <dgm:spPr/>
      <dgm:t>
        <a:bodyPr/>
        <a:lstStyle/>
        <a:p>
          <a:endParaRPr lang="en-US"/>
        </a:p>
      </dgm:t>
    </dgm:pt>
    <dgm:pt modelId="{B121C892-C9DA-4BD9-8A13-E08C401B3F54}" type="sibTrans" cxnId="{F371EEB5-727A-47CA-8B62-38353AE8B781}">
      <dgm:prSet/>
      <dgm:spPr/>
      <dgm:t>
        <a:bodyPr/>
        <a:lstStyle/>
        <a:p>
          <a:endParaRPr lang="en-US"/>
        </a:p>
      </dgm:t>
    </dgm:pt>
    <dgm:pt modelId="{FB385EE7-4684-4BF9-AA81-D82370899C7E}">
      <dgm:prSet/>
      <dgm:spPr/>
      <dgm:t>
        <a:bodyPr/>
        <a:lstStyle/>
        <a:p>
          <a:r>
            <a:rPr lang="en-US"/>
            <a:t>Testing </a:t>
          </a:r>
        </a:p>
      </dgm:t>
    </dgm:pt>
    <dgm:pt modelId="{123517B9-BA11-4600-9305-88C21748D627}" type="parTrans" cxnId="{B83EFBC0-AD34-44AB-88CF-0067B568C4C1}">
      <dgm:prSet/>
      <dgm:spPr/>
      <dgm:t>
        <a:bodyPr/>
        <a:lstStyle/>
        <a:p>
          <a:endParaRPr lang="en-US"/>
        </a:p>
      </dgm:t>
    </dgm:pt>
    <dgm:pt modelId="{3CB1762A-DE1E-4DF3-84CD-59CBA631D2D7}" type="sibTrans" cxnId="{B83EFBC0-AD34-44AB-88CF-0067B568C4C1}">
      <dgm:prSet/>
      <dgm:spPr/>
      <dgm:t>
        <a:bodyPr/>
        <a:lstStyle/>
        <a:p>
          <a:endParaRPr lang="en-US"/>
        </a:p>
      </dgm:t>
    </dgm:pt>
    <dgm:pt modelId="{076E032F-ECE1-44A1-969E-7769D5687C27}">
      <dgm:prSet/>
      <dgm:spPr/>
      <dgm:t>
        <a:bodyPr/>
        <a:lstStyle/>
        <a:p>
          <a:r>
            <a:rPr lang="en-US"/>
            <a:t>Maintenance</a:t>
          </a:r>
        </a:p>
      </dgm:t>
    </dgm:pt>
    <dgm:pt modelId="{970305F1-4514-45A4-94CB-366F94DA8982}" type="parTrans" cxnId="{49C880DD-7F1B-4117-8753-7041C11EA4F2}">
      <dgm:prSet/>
      <dgm:spPr/>
      <dgm:t>
        <a:bodyPr/>
        <a:lstStyle/>
        <a:p>
          <a:endParaRPr lang="en-US"/>
        </a:p>
      </dgm:t>
    </dgm:pt>
    <dgm:pt modelId="{637CD0E9-E3C4-461A-A68C-6FB26703C785}" type="sibTrans" cxnId="{49C880DD-7F1B-4117-8753-7041C11EA4F2}">
      <dgm:prSet/>
      <dgm:spPr/>
      <dgm:t>
        <a:bodyPr/>
        <a:lstStyle/>
        <a:p>
          <a:endParaRPr lang="en-US"/>
        </a:p>
      </dgm:t>
    </dgm:pt>
    <dgm:pt modelId="{7B71352F-69D9-426C-BF9D-42E395C2657D}" type="pres">
      <dgm:prSet presAssocID="{ADF7CFDE-972B-40DD-B65B-7F65432D479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B123B56-1AF5-4F8A-904A-705801BC4A1C}" type="pres">
      <dgm:prSet presAssocID="{E5D993A2-2735-476D-913B-D7D0C886311E}" presName="hierRoot1" presStyleCnt="0"/>
      <dgm:spPr/>
    </dgm:pt>
    <dgm:pt modelId="{23CA033D-CA9B-4686-A91A-D93C37D3060D}" type="pres">
      <dgm:prSet presAssocID="{E5D993A2-2735-476D-913B-D7D0C886311E}" presName="composite" presStyleCnt="0"/>
      <dgm:spPr/>
    </dgm:pt>
    <dgm:pt modelId="{AC6C92AF-D9D2-4E6D-AB0C-EE40CB2EEF2E}" type="pres">
      <dgm:prSet presAssocID="{E5D993A2-2735-476D-913B-D7D0C886311E}" presName="background" presStyleLbl="node0" presStyleIdx="0" presStyleCnt="5"/>
      <dgm:spPr/>
    </dgm:pt>
    <dgm:pt modelId="{05C886AD-B228-4830-A3C8-E6AD9ED04741}" type="pres">
      <dgm:prSet presAssocID="{E5D993A2-2735-476D-913B-D7D0C886311E}" presName="text" presStyleLbl="fgAcc0" presStyleIdx="0" presStyleCnt="5">
        <dgm:presLayoutVars>
          <dgm:chPref val="3"/>
        </dgm:presLayoutVars>
      </dgm:prSet>
      <dgm:spPr/>
    </dgm:pt>
    <dgm:pt modelId="{8BA0087A-A49D-4269-A9BB-C6B245931464}" type="pres">
      <dgm:prSet presAssocID="{E5D993A2-2735-476D-913B-D7D0C886311E}" presName="hierChild2" presStyleCnt="0"/>
      <dgm:spPr/>
    </dgm:pt>
    <dgm:pt modelId="{F251C8D2-380B-497D-8E92-FA0F4A44FD82}" type="pres">
      <dgm:prSet presAssocID="{EA0A6A11-B185-4B63-B61E-FBF4D41F4279}" presName="hierRoot1" presStyleCnt="0"/>
      <dgm:spPr/>
    </dgm:pt>
    <dgm:pt modelId="{B3AFD452-7460-4490-84F6-0EC59A47FAE3}" type="pres">
      <dgm:prSet presAssocID="{EA0A6A11-B185-4B63-B61E-FBF4D41F4279}" presName="composite" presStyleCnt="0"/>
      <dgm:spPr/>
    </dgm:pt>
    <dgm:pt modelId="{1B14AA30-E59A-4BBF-B068-08BD76DBD405}" type="pres">
      <dgm:prSet presAssocID="{EA0A6A11-B185-4B63-B61E-FBF4D41F4279}" presName="background" presStyleLbl="node0" presStyleIdx="1" presStyleCnt="5"/>
      <dgm:spPr/>
    </dgm:pt>
    <dgm:pt modelId="{41959DE9-CDF5-4284-9267-3412D6D783FD}" type="pres">
      <dgm:prSet presAssocID="{EA0A6A11-B185-4B63-B61E-FBF4D41F4279}" presName="text" presStyleLbl="fgAcc0" presStyleIdx="1" presStyleCnt="5">
        <dgm:presLayoutVars>
          <dgm:chPref val="3"/>
        </dgm:presLayoutVars>
      </dgm:prSet>
      <dgm:spPr/>
    </dgm:pt>
    <dgm:pt modelId="{B98D5429-2A5C-4622-B5C7-FDE80EF7DD81}" type="pres">
      <dgm:prSet presAssocID="{EA0A6A11-B185-4B63-B61E-FBF4D41F4279}" presName="hierChild2" presStyleCnt="0"/>
      <dgm:spPr/>
    </dgm:pt>
    <dgm:pt modelId="{EB6B431F-661E-4797-9DAF-21DB306F3EEC}" type="pres">
      <dgm:prSet presAssocID="{896195B7-C969-4077-A690-61DF8768E21F}" presName="hierRoot1" presStyleCnt="0"/>
      <dgm:spPr/>
    </dgm:pt>
    <dgm:pt modelId="{8F8D54BB-270C-48E0-9787-55825374AF23}" type="pres">
      <dgm:prSet presAssocID="{896195B7-C969-4077-A690-61DF8768E21F}" presName="composite" presStyleCnt="0"/>
      <dgm:spPr/>
    </dgm:pt>
    <dgm:pt modelId="{0E899D19-FE51-44F2-B97D-AD558DFE91FB}" type="pres">
      <dgm:prSet presAssocID="{896195B7-C969-4077-A690-61DF8768E21F}" presName="background" presStyleLbl="node0" presStyleIdx="2" presStyleCnt="5"/>
      <dgm:spPr/>
    </dgm:pt>
    <dgm:pt modelId="{AE4505E4-EA96-4FF7-B361-2C7A9E86751B}" type="pres">
      <dgm:prSet presAssocID="{896195B7-C969-4077-A690-61DF8768E21F}" presName="text" presStyleLbl="fgAcc0" presStyleIdx="2" presStyleCnt="5">
        <dgm:presLayoutVars>
          <dgm:chPref val="3"/>
        </dgm:presLayoutVars>
      </dgm:prSet>
      <dgm:spPr/>
    </dgm:pt>
    <dgm:pt modelId="{6ED75A85-7D63-42E1-ADAC-87A8D13B3689}" type="pres">
      <dgm:prSet presAssocID="{896195B7-C969-4077-A690-61DF8768E21F}" presName="hierChild2" presStyleCnt="0"/>
      <dgm:spPr/>
    </dgm:pt>
    <dgm:pt modelId="{2EEE3024-B5B1-485A-9D64-692D0A665FF8}" type="pres">
      <dgm:prSet presAssocID="{FB385EE7-4684-4BF9-AA81-D82370899C7E}" presName="hierRoot1" presStyleCnt="0"/>
      <dgm:spPr/>
    </dgm:pt>
    <dgm:pt modelId="{A18A1B18-235E-4FFF-8B20-2E72F43F56F6}" type="pres">
      <dgm:prSet presAssocID="{FB385EE7-4684-4BF9-AA81-D82370899C7E}" presName="composite" presStyleCnt="0"/>
      <dgm:spPr/>
    </dgm:pt>
    <dgm:pt modelId="{9E62C99B-C49C-449A-9A0C-ACE644FB12BF}" type="pres">
      <dgm:prSet presAssocID="{FB385EE7-4684-4BF9-AA81-D82370899C7E}" presName="background" presStyleLbl="node0" presStyleIdx="3" presStyleCnt="5"/>
      <dgm:spPr/>
    </dgm:pt>
    <dgm:pt modelId="{D7E5740A-1FE7-4ED1-9F0F-92F51AFBAAFF}" type="pres">
      <dgm:prSet presAssocID="{FB385EE7-4684-4BF9-AA81-D82370899C7E}" presName="text" presStyleLbl="fgAcc0" presStyleIdx="3" presStyleCnt="5">
        <dgm:presLayoutVars>
          <dgm:chPref val="3"/>
        </dgm:presLayoutVars>
      </dgm:prSet>
      <dgm:spPr/>
    </dgm:pt>
    <dgm:pt modelId="{3AB8F172-8FE1-4240-BEC0-54945742D518}" type="pres">
      <dgm:prSet presAssocID="{FB385EE7-4684-4BF9-AA81-D82370899C7E}" presName="hierChild2" presStyleCnt="0"/>
      <dgm:spPr/>
    </dgm:pt>
    <dgm:pt modelId="{A4502DC5-B712-4205-8D0F-A6A35546C463}" type="pres">
      <dgm:prSet presAssocID="{076E032F-ECE1-44A1-969E-7769D5687C27}" presName="hierRoot1" presStyleCnt="0"/>
      <dgm:spPr/>
    </dgm:pt>
    <dgm:pt modelId="{CD3DA58D-2E6C-420F-B60F-FAA572E86D07}" type="pres">
      <dgm:prSet presAssocID="{076E032F-ECE1-44A1-969E-7769D5687C27}" presName="composite" presStyleCnt="0"/>
      <dgm:spPr/>
    </dgm:pt>
    <dgm:pt modelId="{B414EEE4-D339-4994-BA33-DAF9830CBB74}" type="pres">
      <dgm:prSet presAssocID="{076E032F-ECE1-44A1-969E-7769D5687C27}" presName="background" presStyleLbl="node0" presStyleIdx="4" presStyleCnt="5"/>
      <dgm:spPr/>
    </dgm:pt>
    <dgm:pt modelId="{826DA2C2-2667-40A7-9974-0744252674A2}" type="pres">
      <dgm:prSet presAssocID="{076E032F-ECE1-44A1-969E-7769D5687C27}" presName="text" presStyleLbl="fgAcc0" presStyleIdx="4" presStyleCnt="5">
        <dgm:presLayoutVars>
          <dgm:chPref val="3"/>
        </dgm:presLayoutVars>
      </dgm:prSet>
      <dgm:spPr/>
    </dgm:pt>
    <dgm:pt modelId="{B7A142CE-3AB6-49A3-B254-E44301727E7F}" type="pres">
      <dgm:prSet presAssocID="{076E032F-ECE1-44A1-969E-7769D5687C27}" presName="hierChild2" presStyleCnt="0"/>
      <dgm:spPr/>
    </dgm:pt>
  </dgm:ptLst>
  <dgm:cxnLst>
    <dgm:cxn modelId="{6514C812-4ECC-4767-971F-CFB7BC5FB4DD}" type="presOf" srcId="{ADF7CFDE-972B-40DD-B65B-7F65432D4791}" destId="{7B71352F-69D9-426C-BF9D-42E395C2657D}" srcOrd="0" destOrd="0" presId="urn:microsoft.com/office/officeart/2005/8/layout/hierarchy1"/>
    <dgm:cxn modelId="{B6392020-7212-44F9-966F-08CC38535255}" type="presOf" srcId="{E5D993A2-2735-476D-913B-D7D0C886311E}" destId="{05C886AD-B228-4830-A3C8-E6AD9ED04741}" srcOrd="0" destOrd="0" presId="urn:microsoft.com/office/officeart/2005/8/layout/hierarchy1"/>
    <dgm:cxn modelId="{A2205679-FBCE-4126-B656-C82FCB17DB2E}" type="presOf" srcId="{896195B7-C969-4077-A690-61DF8768E21F}" destId="{AE4505E4-EA96-4FF7-B361-2C7A9E86751B}" srcOrd="0" destOrd="0" presId="urn:microsoft.com/office/officeart/2005/8/layout/hierarchy1"/>
    <dgm:cxn modelId="{01A70A7F-71E7-4683-95BB-94010A9A3A07}" type="presOf" srcId="{FB385EE7-4684-4BF9-AA81-D82370899C7E}" destId="{D7E5740A-1FE7-4ED1-9F0F-92F51AFBAAFF}" srcOrd="0" destOrd="0" presId="urn:microsoft.com/office/officeart/2005/8/layout/hierarchy1"/>
    <dgm:cxn modelId="{C0D17588-1971-46D0-B393-832DF906A871}" type="presOf" srcId="{076E032F-ECE1-44A1-969E-7769D5687C27}" destId="{826DA2C2-2667-40A7-9974-0744252674A2}" srcOrd="0" destOrd="0" presId="urn:microsoft.com/office/officeart/2005/8/layout/hierarchy1"/>
    <dgm:cxn modelId="{DC34A79E-F3C0-4903-B38A-0E7878A10010}" type="presOf" srcId="{EA0A6A11-B185-4B63-B61E-FBF4D41F4279}" destId="{41959DE9-CDF5-4284-9267-3412D6D783FD}" srcOrd="0" destOrd="0" presId="urn:microsoft.com/office/officeart/2005/8/layout/hierarchy1"/>
    <dgm:cxn modelId="{1E18A9AE-9C21-493B-B8E7-534B6BA0C532}" srcId="{ADF7CFDE-972B-40DD-B65B-7F65432D4791}" destId="{E5D993A2-2735-476D-913B-D7D0C886311E}" srcOrd="0" destOrd="0" parTransId="{D840D4B9-77DF-4313-9A28-0FFB64405D6B}" sibTransId="{7686B499-D798-4DB9-BE38-4C15334F1E98}"/>
    <dgm:cxn modelId="{F371EEB5-727A-47CA-8B62-38353AE8B781}" srcId="{ADF7CFDE-972B-40DD-B65B-7F65432D4791}" destId="{896195B7-C969-4077-A690-61DF8768E21F}" srcOrd="2" destOrd="0" parTransId="{74D0895F-589F-4F8C-9EC7-047718A66152}" sibTransId="{B121C892-C9DA-4BD9-8A13-E08C401B3F54}"/>
    <dgm:cxn modelId="{B83EFBC0-AD34-44AB-88CF-0067B568C4C1}" srcId="{ADF7CFDE-972B-40DD-B65B-7F65432D4791}" destId="{FB385EE7-4684-4BF9-AA81-D82370899C7E}" srcOrd="3" destOrd="0" parTransId="{123517B9-BA11-4600-9305-88C21748D627}" sibTransId="{3CB1762A-DE1E-4DF3-84CD-59CBA631D2D7}"/>
    <dgm:cxn modelId="{8F6845C1-B1FE-4B16-A10F-EACE9DF6C4FD}" srcId="{ADF7CFDE-972B-40DD-B65B-7F65432D4791}" destId="{EA0A6A11-B185-4B63-B61E-FBF4D41F4279}" srcOrd="1" destOrd="0" parTransId="{20B4FD47-05BB-42E4-BBCA-BD3A6885A62C}" sibTransId="{68322721-05D2-4F02-91A3-A9ADF5D91266}"/>
    <dgm:cxn modelId="{49C880DD-7F1B-4117-8753-7041C11EA4F2}" srcId="{ADF7CFDE-972B-40DD-B65B-7F65432D4791}" destId="{076E032F-ECE1-44A1-969E-7769D5687C27}" srcOrd="4" destOrd="0" parTransId="{970305F1-4514-45A4-94CB-366F94DA8982}" sibTransId="{637CD0E9-E3C4-461A-A68C-6FB26703C785}"/>
    <dgm:cxn modelId="{833811F8-308A-4A8A-A549-5DE408F746C2}" type="presParOf" srcId="{7B71352F-69D9-426C-BF9D-42E395C2657D}" destId="{AB123B56-1AF5-4F8A-904A-705801BC4A1C}" srcOrd="0" destOrd="0" presId="urn:microsoft.com/office/officeart/2005/8/layout/hierarchy1"/>
    <dgm:cxn modelId="{B56801E3-A619-4D81-908A-E13997139590}" type="presParOf" srcId="{AB123B56-1AF5-4F8A-904A-705801BC4A1C}" destId="{23CA033D-CA9B-4686-A91A-D93C37D3060D}" srcOrd="0" destOrd="0" presId="urn:microsoft.com/office/officeart/2005/8/layout/hierarchy1"/>
    <dgm:cxn modelId="{CFDBC9E3-70D9-41F3-ACDF-9C9FA0A5CF06}" type="presParOf" srcId="{23CA033D-CA9B-4686-A91A-D93C37D3060D}" destId="{AC6C92AF-D9D2-4E6D-AB0C-EE40CB2EEF2E}" srcOrd="0" destOrd="0" presId="urn:microsoft.com/office/officeart/2005/8/layout/hierarchy1"/>
    <dgm:cxn modelId="{787AC540-832F-42AA-B2D7-315529E46C06}" type="presParOf" srcId="{23CA033D-CA9B-4686-A91A-D93C37D3060D}" destId="{05C886AD-B228-4830-A3C8-E6AD9ED04741}" srcOrd="1" destOrd="0" presId="urn:microsoft.com/office/officeart/2005/8/layout/hierarchy1"/>
    <dgm:cxn modelId="{612BB995-2A67-4183-A2B4-0248A0756F19}" type="presParOf" srcId="{AB123B56-1AF5-4F8A-904A-705801BC4A1C}" destId="{8BA0087A-A49D-4269-A9BB-C6B245931464}" srcOrd="1" destOrd="0" presId="urn:microsoft.com/office/officeart/2005/8/layout/hierarchy1"/>
    <dgm:cxn modelId="{CCDA27F4-BE88-48C9-BBF7-982B9B55A37F}" type="presParOf" srcId="{7B71352F-69D9-426C-BF9D-42E395C2657D}" destId="{F251C8D2-380B-497D-8E92-FA0F4A44FD82}" srcOrd="1" destOrd="0" presId="urn:microsoft.com/office/officeart/2005/8/layout/hierarchy1"/>
    <dgm:cxn modelId="{B24FB332-FFC5-45CF-B67E-0D6B7CE065D0}" type="presParOf" srcId="{F251C8D2-380B-497D-8E92-FA0F4A44FD82}" destId="{B3AFD452-7460-4490-84F6-0EC59A47FAE3}" srcOrd="0" destOrd="0" presId="urn:microsoft.com/office/officeart/2005/8/layout/hierarchy1"/>
    <dgm:cxn modelId="{D81DFEA2-CE0D-438B-9ADB-B52DF4F19F60}" type="presParOf" srcId="{B3AFD452-7460-4490-84F6-0EC59A47FAE3}" destId="{1B14AA30-E59A-4BBF-B068-08BD76DBD405}" srcOrd="0" destOrd="0" presId="urn:microsoft.com/office/officeart/2005/8/layout/hierarchy1"/>
    <dgm:cxn modelId="{B200A7C3-95DA-4A3C-94C0-EC89F280B194}" type="presParOf" srcId="{B3AFD452-7460-4490-84F6-0EC59A47FAE3}" destId="{41959DE9-CDF5-4284-9267-3412D6D783FD}" srcOrd="1" destOrd="0" presId="urn:microsoft.com/office/officeart/2005/8/layout/hierarchy1"/>
    <dgm:cxn modelId="{CFC664A7-D1CB-460B-AAE5-08A0A6E88B75}" type="presParOf" srcId="{F251C8D2-380B-497D-8E92-FA0F4A44FD82}" destId="{B98D5429-2A5C-4622-B5C7-FDE80EF7DD81}" srcOrd="1" destOrd="0" presId="urn:microsoft.com/office/officeart/2005/8/layout/hierarchy1"/>
    <dgm:cxn modelId="{03A89FF6-CBE4-4F9C-9BFB-E94FB2614011}" type="presParOf" srcId="{7B71352F-69D9-426C-BF9D-42E395C2657D}" destId="{EB6B431F-661E-4797-9DAF-21DB306F3EEC}" srcOrd="2" destOrd="0" presId="urn:microsoft.com/office/officeart/2005/8/layout/hierarchy1"/>
    <dgm:cxn modelId="{8A246EED-C222-4474-ABD6-92CD884B1E7F}" type="presParOf" srcId="{EB6B431F-661E-4797-9DAF-21DB306F3EEC}" destId="{8F8D54BB-270C-48E0-9787-55825374AF23}" srcOrd="0" destOrd="0" presId="urn:microsoft.com/office/officeart/2005/8/layout/hierarchy1"/>
    <dgm:cxn modelId="{EFECB080-FA56-4479-A34E-2FD54017FC0B}" type="presParOf" srcId="{8F8D54BB-270C-48E0-9787-55825374AF23}" destId="{0E899D19-FE51-44F2-B97D-AD558DFE91FB}" srcOrd="0" destOrd="0" presId="urn:microsoft.com/office/officeart/2005/8/layout/hierarchy1"/>
    <dgm:cxn modelId="{C13A8CAE-8A65-41B4-82BE-C23C3A6BC08C}" type="presParOf" srcId="{8F8D54BB-270C-48E0-9787-55825374AF23}" destId="{AE4505E4-EA96-4FF7-B361-2C7A9E86751B}" srcOrd="1" destOrd="0" presId="urn:microsoft.com/office/officeart/2005/8/layout/hierarchy1"/>
    <dgm:cxn modelId="{22B8AA94-5A29-41BC-B74C-9C469999F793}" type="presParOf" srcId="{EB6B431F-661E-4797-9DAF-21DB306F3EEC}" destId="{6ED75A85-7D63-42E1-ADAC-87A8D13B3689}" srcOrd="1" destOrd="0" presId="urn:microsoft.com/office/officeart/2005/8/layout/hierarchy1"/>
    <dgm:cxn modelId="{7B19DE4E-D3C8-48FD-ABFB-C9FEAC6E71DB}" type="presParOf" srcId="{7B71352F-69D9-426C-BF9D-42E395C2657D}" destId="{2EEE3024-B5B1-485A-9D64-692D0A665FF8}" srcOrd="3" destOrd="0" presId="urn:microsoft.com/office/officeart/2005/8/layout/hierarchy1"/>
    <dgm:cxn modelId="{BA8622DE-3624-4FD1-9886-E94CCC068DF2}" type="presParOf" srcId="{2EEE3024-B5B1-485A-9D64-692D0A665FF8}" destId="{A18A1B18-235E-4FFF-8B20-2E72F43F56F6}" srcOrd="0" destOrd="0" presId="urn:microsoft.com/office/officeart/2005/8/layout/hierarchy1"/>
    <dgm:cxn modelId="{0122C788-92DC-4F50-B4FF-37B6D48C8D27}" type="presParOf" srcId="{A18A1B18-235E-4FFF-8B20-2E72F43F56F6}" destId="{9E62C99B-C49C-449A-9A0C-ACE644FB12BF}" srcOrd="0" destOrd="0" presId="urn:microsoft.com/office/officeart/2005/8/layout/hierarchy1"/>
    <dgm:cxn modelId="{C201DD1D-47CF-494C-9CCD-5B5371FF151E}" type="presParOf" srcId="{A18A1B18-235E-4FFF-8B20-2E72F43F56F6}" destId="{D7E5740A-1FE7-4ED1-9F0F-92F51AFBAAFF}" srcOrd="1" destOrd="0" presId="urn:microsoft.com/office/officeart/2005/8/layout/hierarchy1"/>
    <dgm:cxn modelId="{CCEF4B9B-5AA8-427F-B0B2-6613FAF9FB48}" type="presParOf" srcId="{2EEE3024-B5B1-485A-9D64-692D0A665FF8}" destId="{3AB8F172-8FE1-4240-BEC0-54945742D518}" srcOrd="1" destOrd="0" presId="urn:microsoft.com/office/officeart/2005/8/layout/hierarchy1"/>
    <dgm:cxn modelId="{67D65669-40D9-41C3-9C47-25DA9E5C5604}" type="presParOf" srcId="{7B71352F-69D9-426C-BF9D-42E395C2657D}" destId="{A4502DC5-B712-4205-8D0F-A6A35546C463}" srcOrd="4" destOrd="0" presId="urn:microsoft.com/office/officeart/2005/8/layout/hierarchy1"/>
    <dgm:cxn modelId="{CFEA62CB-4B29-4391-BE03-CE77F58CA696}" type="presParOf" srcId="{A4502DC5-B712-4205-8D0F-A6A35546C463}" destId="{CD3DA58D-2E6C-420F-B60F-FAA572E86D07}" srcOrd="0" destOrd="0" presId="urn:microsoft.com/office/officeart/2005/8/layout/hierarchy1"/>
    <dgm:cxn modelId="{BE0BDABC-3EAB-4F0D-993C-0F9E9572C8B9}" type="presParOf" srcId="{CD3DA58D-2E6C-420F-B60F-FAA572E86D07}" destId="{B414EEE4-D339-4994-BA33-DAF9830CBB74}" srcOrd="0" destOrd="0" presId="urn:microsoft.com/office/officeart/2005/8/layout/hierarchy1"/>
    <dgm:cxn modelId="{96F4D7D6-1315-47DF-8ED5-5F8DE905C943}" type="presParOf" srcId="{CD3DA58D-2E6C-420F-B60F-FAA572E86D07}" destId="{826DA2C2-2667-40A7-9974-0744252674A2}" srcOrd="1" destOrd="0" presId="urn:microsoft.com/office/officeart/2005/8/layout/hierarchy1"/>
    <dgm:cxn modelId="{F65D8A47-621A-4833-9E41-4848FAFE5082}" type="presParOf" srcId="{A4502DC5-B712-4205-8D0F-A6A35546C463}" destId="{B7A142CE-3AB6-49A3-B254-E44301727E7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C9A431-C78F-48FA-92A3-35FAD9A687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C0525A2-0A75-4E6B-9127-344CCF67ACFA}">
      <dgm:prSet/>
      <dgm:spPr/>
      <dgm:t>
        <a:bodyPr/>
        <a:lstStyle/>
        <a:p>
          <a:r>
            <a:rPr lang="en-US" b="1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rPr>
            <a:t>Individuals and interactions </a:t>
          </a:r>
          <a:r>
            <a:rPr lang="en-US" dirty="0"/>
            <a:t>over processes and tools</a:t>
          </a:r>
        </a:p>
      </dgm:t>
    </dgm:pt>
    <dgm:pt modelId="{F1D1BF49-8610-4356-AE71-153BFEFFC23F}" type="parTrans" cxnId="{D5D65303-BA98-4D6A-A0BE-CF3FAE2CAFE3}">
      <dgm:prSet/>
      <dgm:spPr/>
      <dgm:t>
        <a:bodyPr/>
        <a:lstStyle/>
        <a:p>
          <a:endParaRPr lang="en-US"/>
        </a:p>
      </dgm:t>
    </dgm:pt>
    <dgm:pt modelId="{75D65C76-1925-4A66-83A5-95B0CDCABC4B}" type="sibTrans" cxnId="{D5D65303-BA98-4D6A-A0BE-CF3FAE2CAFE3}">
      <dgm:prSet/>
      <dgm:spPr/>
      <dgm:t>
        <a:bodyPr/>
        <a:lstStyle/>
        <a:p>
          <a:endParaRPr lang="en-US"/>
        </a:p>
      </dgm:t>
    </dgm:pt>
    <dgm:pt modelId="{C23E1190-E8B0-41A3-A01F-86203CDE11A3}">
      <dgm:prSet custT="1"/>
      <dgm:spPr/>
      <dgm:t>
        <a:bodyPr/>
        <a:lstStyle/>
        <a:p>
          <a:r>
            <a:rPr lang="en-US" sz="2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glow rad="228600">
                  <a:srgbClr val="1973EB">
                    <a:satMod val="175000"/>
                    <a:alpha val="40000"/>
                  </a:srgbClr>
                </a:glow>
              </a:effectLst>
              <a:latin typeface="Grandview Display"/>
              <a:ea typeface="+mn-ea"/>
              <a:cs typeface="+mn-cs"/>
            </a:rPr>
            <a:t>Working software </a:t>
          </a:r>
          <a:r>
            <a:rPr lang="en-US" sz="2200" kern="1200" dirty="0"/>
            <a:t>over comprehensive documentation</a:t>
          </a:r>
        </a:p>
      </dgm:t>
    </dgm:pt>
    <dgm:pt modelId="{34403063-8976-4507-9D1F-2A733AA27A52}" type="parTrans" cxnId="{18A3BA0F-7746-4772-BF9A-ACE9A2B15836}">
      <dgm:prSet/>
      <dgm:spPr/>
      <dgm:t>
        <a:bodyPr/>
        <a:lstStyle/>
        <a:p>
          <a:endParaRPr lang="en-US"/>
        </a:p>
      </dgm:t>
    </dgm:pt>
    <dgm:pt modelId="{573FD60B-96B9-4026-81E0-24FD5D09208F}" type="sibTrans" cxnId="{18A3BA0F-7746-4772-BF9A-ACE9A2B15836}">
      <dgm:prSet/>
      <dgm:spPr/>
      <dgm:t>
        <a:bodyPr/>
        <a:lstStyle/>
        <a:p>
          <a:endParaRPr lang="en-US"/>
        </a:p>
      </dgm:t>
    </dgm:pt>
    <dgm:pt modelId="{D3408146-A6E4-4E8A-8973-A39DB443FEA9}">
      <dgm:prSet custT="1"/>
      <dgm:spPr/>
      <dgm:t>
        <a:bodyPr/>
        <a:lstStyle/>
        <a:p>
          <a:r>
            <a:rPr lang="en-US" sz="2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glow rad="228600">
                  <a:srgbClr val="1973EB">
                    <a:satMod val="175000"/>
                    <a:alpha val="40000"/>
                  </a:srgbClr>
                </a:glow>
              </a:effectLst>
              <a:latin typeface="Grandview Display"/>
              <a:ea typeface="+mn-ea"/>
              <a:cs typeface="+mn-cs"/>
            </a:rPr>
            <a:t>Customer collaboration </a:t>
          </a:r>
          <a:r>
            <a:rPr lang="en-US" sz="2200" kern="1200" dirty="0"/>
            <a:t>over contract negotiation</a:t>
          </a:r>
        </a:p>
      </dgm:t>
    </dgm:pt>
    <dgm:pt modelId="{272FBF1E-117A-4797-9AB0-F3A89195DECC}" type="parTrans" cxnId="{4A1A596B-4FA5-4EAB-A21E-7D96DEBA4D1C}">
      <dgm:prSet/>
      <dgm:spPr/>
      <dgm:t>
        <a:bodyPr/>
        <a:lstStyle/>
        <a:p>
          <a:endParaRPr lang="en-US"/>
        </a:p>
      </dgm:t>
    </dgm:pt>
    <dgm:pt modelId="{597C42B5-E46A-4F1B-9E66-096015AC5276}" type="sibTrans" cxnId="{4A1A596B-4FA5-4EAB-A21E-7D96DEBA4D1C}">
      <dgm:prSet/>
      <dgm:spPr/>
      <dgm:t>
        <a:bodyPr/>
        <a:lstStyle/>
        <a:p>
          <a:endParaRPr lang="en-US"/>
        </a:p>
      </dgm:t>
    </dgm:pt>
    <dgm:pt modelId="{A9DDD289-5F92-4D48-A393-B18F0CEB6248}">
      <dgm:prSet custT="1"/>
      <dgm:spPr/>
      <dgm:t>
        <a:bodyPr/>
        <a:lstStyle/>
        <a:p>
          <a:r>
            <a:rPr lang="en-US" sz="2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glow rad="228600">
                  <a:srgbClr val="1973EB">
                    <a:satMod val="175000"/>
                    <a:alpha val="40000"/>
                  </a:srgbClr>
                </a:glow>
              </a:effectLst>
              <a:latin typeface="Grandview Display"/>
              <a:ea typeface="+mn-ea"/>
              <a:cs typeface="+mn-cs"/>
            </a:rPr>
            <a:t>Responding to change </a:t>
          </a:r>
          <a:r>
            <a:rPr lang="en-US" sz="2200" kern="1200" dirty="0"/>
            <a:t>over following a plan</a:t>
          </a:r>
        </a:p>
      </dgm:t>
    </dgm:pt>
    <dgm:pt modelId="{BAC5B95B-EDEE-406D-B74D-0610A0F3BB39}" type="parTrans" cxnId="{91C784DA-C66B-47AC-B378-F66165A68CD1}">
      <dgm:prSet/>
      <dgm:spPr/>
      <dgm:t>
        <a:bodyPr/>
        <a:lstStyle/>
        <a:p>
          <a:endParaRPr lang="en-US"/>
        </a:p>
      </dgm:t>
    </dgm:pt>
    <dgm:pt modelId="{6CB53E69-66EB-404D-8B6C-26A26B5FEBCD}" type="sibTrans" cxnId="{91C784DA-C66B-47AC-B378-F66165A68CD1}">
      <dgm:prSet/>
      <dgm:spPr/>
      <dgm:t>
        <a:bodyPr/>
        <a:lstStyle/>
        <a:p>
          <a:endParaRPr lang="en-US"/>
        </a:p>
      </dgm:t>
    </dgm:pt>
    <dgm:pt modelId="{16D6421C-0897-409D-B893-BC5531C6951D}" type="pres">
      <dgm:prSet presAssocID="{F6C9A431-C78F-48FA-92A3-35FAD9A6876C}" presName="root" presStyleCnt="0">
        <dgm:presLayoutVars>
          <dgm:dir/>
          <dgm:resizeHandles val="exact"/>
        </dgm:presLayoutVars>
      </dgm:prSet>
      <dgm:spPr/>
    </dgm:pt>
    <dgm:pt modelId="{E2191C1F-8977-48C4-AB83-4C4A31FD04BD}" type="pres">
      <dgm:prSet presAssocID="{AC0525A2-0A75-4E6B-9127-344CCF67ACFA}" presName="compNode" presStyleCnt="0"/>
      <dgm:spPr/>
    </dgm:pt>
    <dgm:pt modelId="{48A5482B-41A5-466B-B3E1-F7CE91A3B44B}" type="pres">
      <dgm:prSet presAssocID="{AC0525A2-0A75-4E6B-9127-344CCF67ACFA}" presName="bgRect" presStyleLbl="bgShp" presStyleIdx="0" presStyleCnt="4"/>
      <dgm:spPr/>
    </dgm:pt>
    <dgm:pt modelId="{24EE78AD-AB65-4E1A-ACB4-ADCF0E6BCCBF}" type="pres">
      <dgm:prSet presAssocID="{AC0525A2-0A75-4E6B-9127-344CCF67AC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9C158B8-5B9E-4692-8F95-068DA06175D4}" type="pres">
      <dgm:prSet presAssocID="{AC0525A2-0A75-4E6B-9127-344CCF67ACFA}" presName="spaceRect" presStyleCnt="0"/>
      <dgm:spPr/>
    </dgm:pt>
    <dgm:pt modelId="{8F2E3938-FA5E-4A11-B45C-816BF557FFAB}" type="pres">
      <dgm:prSet presAssocID="{AC0525A2-0A75-4E6B-9127-344CCF67ACFA}" presName="parTx" presStyleLbl="revTx" presStyleIdx="0" presStyleCnt="4">
        <dgm:presLayoutVars>
          <dgm:chMax val="0"/>
          <dgm:chPref val="0"/>
        </dgm:presLayoutVars>
      </dgm:prSet>
      <dgm:spPr/>
    </dgm:pt>
    <dgm:pt modelId="{FAAF041D-3445-452A-84C7-41225B15E4E7}" type="pres">
      <dgm:prSet presAssocID="{75D65C76-1925-4A66-83A5-95B0CDCABC4B}" presName="sibTrans" presStyleCnt="0"/>
      <dgm:spPr/>
    </dgm:pt>
    <dgm:pt modelId="{B993F274-4FF5-4121-BFD9-A0E4E5BB71A0}" type="pres">
      <dgm:prSet presAssocID="{C23E1190-E8B0-41A3-A01F-86203CDE11A3}" presName="compNode" presStyleCnt="0"/>
      <dgm:spPr/>
    </dgm:pt>
    <dgm:pt modelId="{00599A06-8372-4387-AFB7-4B98F5DF9C32}" type="pres">
      <dgm:prSet presAssocID="{C23E1190-E8B0-41A3-A01F-86203CDE11A3}" presName="bgRect" presStyleLbl="bgShp" presStyleIdx="1" presStyleCnt="4"/>
      <dgm:spPr/>
    </dgm:pt>
    <dgm:pt modelId="{780754E7-1285-4E69-B739-72D71C59769A}" type="pres">
      <dgm:prSet presAssocID="{C23E1190-E8B0-41A3-A01F-86203CDE11A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B410ACF-CC40-4DA5-B134-5AB27DC2FB2A}" type="pres">
      <dgm:prSet presAssocID="{C23E1190-E8B0-41A3-A01F-86203CDE11A3}" presName="spaceRect" presStyleCnt="0"/>
      <dgm:spPr/>
    </dgm:pt>
    <dgm:pt modelId="{81214431-8836-4052-AFA8-32DA37E9013B}" type="pres">
      <dgm:prSet presAssocID="{C23E1190-E8B0-41A3-A01F-86203CDE11A3}" presName="parTx" presStyleLbl="revTx" presStyleIdx="1" presStyleCnt="4">
        <dgm:presLayoutVars>
          <dgm:chMax val="0"/>
          <dgm:chPref val="0"/>
        </dgm:presLayoutVars>
      </dgm:prSet>
      <dgm:spPr/>
    </dgm:pt>
    <dgm:pt modelId="{7CABF91D-5B1B-4B98-814B-F894C79E58BF}" type="pres">
      <dgm:prSet presAssocID="{573FD60B-96B9-4026-81E0-24FD5D09208F}" presName="sibTrans" presStyleCnt="0"/>
      <dgm:spPr/>
    </dgm:pt>
    <dgm:pt modelId="{45C9D5ED-8CEE-4DDE-A280-7B78D144EFC9}" type="pres">
      <dgm:prSet presAssocID="{D3408146-A6E4-4E8A-8973-A39DB443FEA9}" presName="compNode" presStyleCnt="0"/>
      <dgm:spPr/>
    </dgm:pt>
    <dgm:pt modelId="{3EE27488-B2D4-472E-BCF9-811221D095B4}" type="pres">
      <dgm:prSet presAssocID="{D3408146-A6E4-4E8A-8973-A39DB443FEA9}" presName="bgRect" presStyleLbl="bgShp" presStyleIdx="2" presStyleCnt="4"/>
      <dgm:spPr/>
    </dgm:pt>
    <dgm:pt modelId="{ACAC54A6-88B6-4CB1-A636-C6D6848C8444}" type="pres">
      <dgm:prSet presAssocID="{D3408146-A6E4-4E8A-8973-A39DB443FEA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B4A8C3D-F9C8-44E5-8D34-418CE92AA2D6}" type="pres">
      <dgm:prSet presAssocID="{D3408146-A6E4-4E8A-8973-A39DB443FEA9}" presName="spaceRect" presStyleCnt="0"/>
      <dgm:spPr/>
    </dgm:pt>
    <dgm:pt modelId="{6364A4F0-9717-4A5B-B56F-25EFBD963DC9}" type="pres">
      <dgm:prSet presAssocID="{D3408146-A6E4-4E8A-8973-A39DB443FEA9}" presName="parTx" presStyleLbl="revTx" presStyleIdx="2" presStyleCnt="4">
        <dgm:presLayoutVars>
          <dgm:chMax val="0"/>
          <dgm:chPref val="0"/>
        </dgm:presLayoutVars>
      </dgm:prSet>
      <dgm:spPr/>
    </dgm:pt>
    <dgm:pt modelId="{4D0E517E-E9C6-461B-89D6-E77AE1E08F55}" type="pres">
      <dgm:prSet presAssocID="{597C42B5-E46A-4F1B-9E66-096015AC5276}" presName="sibTrans" presStyleCnt="0"/>
      <dgm:spPr/>
    </dgm:pt>
    <dgm:pt modelId="{49D2B73C-366B-492A-ABC1-F1EAC49FA688}" type="pres">
      <dgm:prSet presAssocID="{A9DDD289-5F92-4D48-A393-B18F0CEB6248}" presName="compNode" presStyleCnt="0"/>
      <dgm:spPr/>
    </dgm:pt>
    <dgm:pt modelId="{86F3B8BC-36FA-4AE6-B4FB-BA50AEE6D2E6}" type="pres">
      <dgm:prSet presAssocID="{A9DDD289-5F92-4D48-A393-B18F0CEB6248}" presName="bgRect" presStyleLbl="bgShp" presStyleIdx="3" presStyleCnt="4" custLinFactNeighborX="39003" custLinFactNeighborY="19596"/>
      <dgm:spPr/>
    </dgm:pt>
    <dgm:pt modelId="{F2A9F414-4417-413B-B14A-F3E7C121DA1B}" type="pres">
      <dgm:prSet presAssocID="{A9DDD289-5F92-4D48-A393-B18F0CEB624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A8C26FC-8D5E-46F4-810C-C2E9A2DF789D}" type="pres">
      <dgm:prSet presAssocID="{A9DDD289-5F92-4D48-A393-B18F0CEB6248}" presName="spaceRect" presStyleCnt="0"/>
      <dgm:spPr/>
    </dgm:pt>
    <dgm:pt modelId="{7DE21988-7058-474E-B57C-33874F0941C4}" type="pres">
      <dgm:prSet presAssocID="{A9DDD289-5F92-4D48-A393-B18F0CEB624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5D65303-BA98-4D6A-A0BE-CF3FAE2CAFE3}" srcId="{F6C9A431-C78F-48FA-92A3-35FAD9A6876C}" destId="{AC0525A2-0A75-4E6B-9127-344CCF67ACFA}" srcOrd="0" destOrd="0" parTransId="{F1D1BF49-8610-4356-AE71-153BFEFFC23F}" sibTransId="{75D65C76-1925-4A66-83A5-95B0CDCABC4B}"/>
    <dgm:cxn modelId="{4007380B-5EE0-4CD7-A40D-408443656477}" type="presOf" srcId="{C23E1190-E8B0-41A3-A01F-86203CDE11A3}" destId="{81214431-8836-4052-AFA8-32DA37E9013B}" srcOrd="0" destOrd="0" presId="urn:microsoft.com/office/officeart/2018/2/layout/IconVerticalSolidList"/>
    <dgm:cxn modelId="{18A3BA0F-7746-4772-BF9A-ACE9A2B15836}" srcId="{F6C9A431-C78F-48FA-92A3-35FAD9A6876C}" destId="{C23E1190-E8B0-41A3-A01F-86203CDE11A3}" srcOrd="1" destOrd="0" parTransId="{34403063-8976-4507-9D1F-2A733AA27A52}" sibTransId="{573FD60B-96B9-4026-81E0-24FD5D09208F}"/>
    <dgm:cxn modelId="{7C75EC41-925F-44E5-BB68-50DCB881243E}" type="presOf" srcId="{F6C9A431-C78F-48FA-92A3-35FAD9A6876C}" destId="{16D6421C-0897-409D-B893-BC5531C6951D}" srcOrd="0" destOrd="0" presId="urn:microsoft.com/office/officeart/2018/2/layout/IconVerticalSolidList"/>
    <dgm:cxn modelId="{4A1A596B-4FA5-4EAB-A21E-7D96DEBA4D1C}" srcId="{F6C9A431-C78F-48FA-92A3-35FAD9A6876C}" destId="{D3408146-A6E4-4E8A-8973-A39DB443FEA9}" srcOrd="2" destOrd="0" parTransId="{272FBF1E-117A-4797-9AB0-F3A89195DECC}" sibTransId="{597C42B5-E46A-4F1B-9E66-096015AC5276}"/>
    <dgm:cxn modelId="{DEDCECA9-1AF7-4519-B245-34C2017C39D3}" type="presOf" srcId="{D3408146-A6E4-4E8A-8973-A39DB443FEA9}" destId="{6364A4F0-9717-4A5B-B56F-25EFBD963DC9}" srcOrd="0" destOrd="0" presId="urn:microsoft.com/office/officeart/2018/2/layout/IconVerticalSolidList"/>
    <dgm:cxn modelId="{6D8684D5-F197-4828-B621-5DF482935942}" type="presOf" srcId="{A9DDD289-5F92-4D48-A393-B18F0CEB6248}" destId="{7DE21988-7058-474E-B57C-33874F0941C4}" srcOrd="0" destOrd="0" presId="urn:microsoft.com/office/officeart/2018/2/layout/IconVerticalSolidList"/>
    <dgm:cxn modelId="{91C784DA-C66B-47AC-B378-F66165A68CD1}" srcId="{F6C9A431-C78F-48FA-92A3-35FAD9A6876C}" destId="{A9DDD289-5F92-4D48-A393-B18F0CEB6248}" srcOrd="3" destOrd="0" parTransId="{BAC5B95B-EDEE-406D-B74D-0610A0F3BB39}" sibTransId="{6CB53E69-66EB-404D-8B6C-26A26B5FEBCD}"/>
    <dgm:cxn modelId="{CD2A57F3-5DCD-4A25-8AAF-72F1A61B1B07}" type="presOf" srcId="{AC0525A2-0A75-4E6B-9127-344CCF67ACFA}" destId="{8F2E3938-FA5E-4A11-B45C-816BF557FFAB}" srcOrd="0" destOrd="0" presId="urn:microsoft.com/office/officeart/2018/2/layout/IconVerticalSolidList"/>
    <dgm:cxn modelId="{C22D1F49-8EC3-4F19-8566-A12BBC541C87}" type="presParOf" srcId="{16D6421C-0897-409D-B893-BC5531C6951D}" destId="{E2191C1F-8977-48C4-AB83-4C4A31FD04BD}" srcOrd="0" destOrd="0" presId="urn:microsoft.com/office/officeart/2018/2/layout/IconVerticalSolidList"/>
    <dgm:cxn modelId="{E3E06DC6-CBED-4B36-8128-8827E968615E}" type="presParOf" srcId="{E2191C1F-8977-48C4-AB83-4C4A31FD04BD}" destId="{48A5482B-41A5-466B-B3E1-F7CE91A3B44B}" srcOrd="0" destOrd="0" presId="urn:microsoft.com/office/officeart/2018/2/layout/IconVerticalSolidList"/>
    <dgm:cxn modelId="{14B9D7D0-62B4-4A71-A424-93435F5733BA}" type="presParOf" srcId="{E2191C1F-8977-48C4-AB83-4C4A31FD04BD}" destId="{24EE78AD-AB65-4E1A-ACB4-ADCF0E6BCCBF}" srcOrd="1" destOrd="0" presId="urn:microsoft.com/office/officeart/2018/2/layout/IconVerticalSolidList"/>
    <dgm:cxn modelId="{DE10A251-B52F-44F2-844A-0028221ED80B}" type="presParOf" srcId="{E2191C1F-8977-48C4-AB83-4C4A31FD04BD}" destId="{B9C158B8-5B9E-4692-8F95-068DA06175D4}" srcOrd="2" destOrd="0" presId="urn:microsoft.com/office/officeart/2018/2/layout/IconVerticalSolidList"/>
    <dgm:cxn modelId="{74C72A78-97B9-4727-8642-79AD6D5C47D8}" type="presParOf" srcId="{E2191C1F-8977-48C4-AB83-4C4A31FD04BD}" destId="{8F2E3938-FA5E-4A11-B45C-816BF557FFAB}" srcOrd="3" destOrd="0" presId="urn:microsoft.com/office/officeart/2018/2/layout/IconVerticalSolidList"/>
    <dgm:cxn modelId="{711FFC45-25EE-4F83-97B5-8CCDBEE422F4}" type="presParOf" srcId="{16D6421C-0897-409D-B893-BC5531C6951D}" destId="{FAAF041D-3445-452A-84C7-41225B15E4E7}" srcOrd="1" destOrd="0" presId="urn:microsoft.com/office/officeart/2018/2/layout/IconVerticalSolidList"/>
    <dgm:cxn modelId="{7661963E-72C8-4410-998C-E3091BAA43E3}" type="presParOf" srcId="{16D6421C-0897-409D-B893-BC5531C6951D}" destId="{B993F274-4FF5-4121-BFD9-A0E4E5BB71A0}" srcOrd="2" destOrd="0" presId="urn:microsoft.com/office/officeart/2018/2/layout/IconVerticalSolidList"/>
    <dgm:cxn modelId="{E0066AC3-0C70-4568-88D9-E0E6DDC5A2C5}" type="presParOf" srcId="{B993F274-4FF5-4121-BFD9-A0E4E5BB71A0}" destId="{00599A06-8372-4387-AFB7-4B98F5DF9C32}" srcOrd="0" destOrd="0" presId="urn:microsoft.com/office/officeart/2018/2/layout/IconVerticalSolidList"/>
    <dgm:cxn modelId="{2CCF674C-A391-44FC-8A8B-6F6B6AE4110B}" type="presParOf" srcId="{B993F274-4FF5-4121-BFD9-A0E4E5BB71A0}" destId="{780754E7-1285-4E69-B739-72D71C59769A}" srcOrd="1" destOrd="0" presId="urn:microsoft.com/office/officeart/2018/2/layout/IconVerticalSolidList"/>
    <dgm:cxn modelId="{69C05CB2-F435-458B-9603-A7F685122C2E}" type="presParOf" srcId="{B993F274-4FF5-4121-BFD9-A0E4E5BB71A0}" destId="{EB410ACF-CC40-4DA5-B134-5AB27DC2FB2A}" srcOrd="2" destOrd="0" presId="urn:microsoft.com/office/officeart/2018/2/layout/IconVerticalSolidList"/>
    <dgm:cxn modelId="{AE57B5D1-B098-4000-859B-0C0341E90E49}" type="presParOf" srcId="{B993F274-4FF5-4121-BFD9-A0E4E5BB71A0}" destId="{81214431-8836-4052-AFA8-32DA37E9013B}" srcOrd="3" destOrd="0" presId="urn:microsoft.com/office/officeart/2018/2/layout/IconVerticalSolidList"/>
    <dgm:cxn modelId="{ECC72828-2C10-469E-B666-44888989466C}" type="presParOf" srcId="{16D6421C-0897-409D-B893-BC5531C6951D}" destId="{7CABF91D-5B1B-4B98-814B-F894C79E58BF}" srcOrd="3" destOrd="0" presId="urn:microsoft.com/office/officeart/2018/2/layout/IconVerticalSolidList"/>
    <dgm:cxn modelId="{3278018A-A687-43CD-9126-0338F2CE3EEC}" type="presParOf" srcId="{16D6421C-0897-409D-B893-BC5531C6951D}" destId="{45C9D5ED-8CEE-4DDE-A280-7B78D144EFC9}" srcOrd="4" destOrd="0" presId="urn:microsoft.com/office/officeart/2018/2/layout/IconVerticalSolidList"/>
    <dgm:cxn modelId="{F81F8510-AD40-467C-95C5-B69FDE7724D0}" type="presParOf" srcId="{45C9D5ED-8CEE-4DDE-A280-7B78D144EFC9}" destId="{3EE27488-B2D4-472E-BCF9-811221D095B4}" srcOrd="0" destOrd="0" presId="urn:microsoft.com/office/officeart/2018/2/layout/IconVerticalSolidList"/>
    <dgm:cxn modelId="{473FBF0A-9C96-4FAD-81CC-2ECD66FCC253}" type="presParOf" srcId="{45C9D5ED-8CEE-4DDE-A280-7B78D144EFC9}" destId="{ACAC54A6-88B6-4CB1-A636-C6D6848C8444}" srcOrd="1" destOrd="0" presId="urn:microsoft.com/office/officeart/2018/2/layout/IconVerticalSolidList"/>
    <dgm:cxn modelId="{0A8187E7-FAB3-448A-963C-11F3F7727593}" type="presParOf" srcId="{45C9D5ED-8CEE-4DDE-A280-7B78D144EFC9}" destId="{CB4A8C3D-F9C8-44E5-8D34-418CE92AA2D6}" srcOrd="2" destOrd="0" presId="urn:microsoft.com/office/officeart/2018/2/layout/IconVerticalSolidList"/>
    <dgm:cxn modelId="{356435E2-9541-48B8-A0CD-3356FFA39E9C}" type="presParOf" srcId="{45C9D5ED-8CEE-4DDE-A280-7B78D144EFC9}" destId="{6364A4F0-9717-4A5B-B56F-25EFBD963DC9}" srcOrd="3" destOrd="0" presId="urn:microsoft.com/office/officeart/2018/2/layout/IconVerticalSolidList"/>
    <dgm:cxn modelId="{B1E93045-171E-4BB4-8353-030AC4CF1DA9}" type="presParOf" srcId="{16D6421C-0897-409D-B893-BC5531C6951D}" destId="{4D0E517E-E9C6-461B-89D6-E77AE1E08F55}" srcOrd="5" destOrd="0" presId="urn:microsoft.com/office/officeart/2018/2/layout/IconVerticalSolidList"/>
    <dgm:cxn modelId="{AAB1B8E2-AD99-45E9-A73E-14AD1F9F4B37}" type="presParOf" srcId="{16D6421C-0897-409D-B893-BC5531C6951D}" destId="{49D2B73C-366B-492A-ABC1-F1EAC49FA688}" srcOrd="6" destOrd="0" presId="urn:microsoft.com/office/officeart/2018/2/layout/IconVerticalSolidList"/>
    <dgm:cxn modelId="{D51E8C5A-D945-481E-BEB5-E6C04784425C}" type="presParOf" srcId="{49D2B73C-366B-492A-ABC1-F1EAC49FA688}" destId="{86F3B8BC-36FA-4AE6-B4FB-BA50AEE6D2E6}" srcOrd="0" destOrd="0" presId="urn:microsoft.com/office/officeart/2018/2/layout/IconVerticalSolidList"/>
    <dgm:cxn modelId="{CF9392FD-37CE-476A-8A60-6EA47E39C65B}" type="presParOf" srcId="{49D2B73C-366B-492A-ABC1-F1EAC49FA688}" destId="{F2A9F414-4417-413B-B14A-F3E7C121DA1B}" srcOrd="1" destOrd="0" presId="urn:microsoft.com/office/officeart/2018/2/layout/IconVerticalSolidList"/>
    <dgm:cxn modelId="{CC131387-AC7B-4414-8820-D4A243CFD698}" type="presParOf" srcId="{49D2B73C-366B-492A-ABC1-F1EAC49FA688}" destId="{6A8C26FC-8D5E-46F4-810C-C2E9A2DF789D}" srcOrd="2" destOrd="0" presId="urn:microsoft.com/office/officeart/2018/2/layout/IconVerticalSolidList"/>
    <dgm:cxn modelId="{66A69796-8214-47D3-9FA8-9160254A1DA5}" type="presParOf" srcId="{49D2B73C-366B-492A-ABC1-F1EAC49FA688}" destId="{7DE21988-7058-474E-B57C-33874F0941C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001B1C-AFFB-4A73-9CF6-DEE487F47047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A900999-D521-477B-ACE2-D0A783678A3A}">
      <dgm:prSet/>
      <dgm:spPr/>
      <dgm:t>
        <a:bodyPr/>
        <a:lstStyle/>
        <a:p>
          <a:r>
            <a:rPr lang="en-US"/>
            <a:t>Must Haves</a:t>
          </a:r>
        </a:p>
      </dgm:t>
    </dgm:pt>
    <dgm:pt modelId="{C3504A2C-69B2-4575-B46E-D37FDEF51361}" type="parTrans" cxnId="{3895CD07-DCB6-4D2C-8736-92B4CE5D8FE9}">
      <dgm:prSet/>
      <dgm:spPr/>
      <dgm:t>
        <a:bodyPr/>
        <a:lstStyle/>
        <a:p>
          <a:endParaRPr lang="en-US"/>
        </a:p>
      </dgm:t>
    </dgm:pt>
    <dgm:pt modelId="{BF5910C6-BFDF-4498-810D-C8671F4AF7BA}" type="sibTrans" cxnId="{3895CD07-DCB6-4D2C-8736-92B4CE5D8FE9}">
      <dgm:prSet/>
      <dgm:spPr/>
      <dgm:t>
        <a:bodyPr/>
        <a:lstStyle/>
        <a:p>
          <a:endParaRPr lang="en-US"/>
        </a:p>
      </dgm:t>
    </dgm:pt>
    <dgm:pt modelId="{6BAB2173-8687-4C46-AAC8-FFE02B54E04C}">
      <dgm:prSet/>
      <dgm:spPr/>
      <dgm:t>
        <a:bodyPr/>
        <a:lstStyle/>
        <a:p>
          <a:r>
            <a:rPr lang="en-US"/>
            <a:t>Should Haves</a:t>
          </a:r>
        </a:p>
      </dgm:t>
    </dgm:pt>
    <dgm:pt modelId="{7B8DE998-F9E0-4DA1-BA9F-619504C90D1B}" type="parTrans" cxnId="{00191C73-5156-4011-BCB6-8A4231C02FD3}">
      <dgm:prSet/>
      <dgm:spPr/>
      <dgm:t>
        <a:bodyPr/>
        <a:lstStyle/>
        <a:p>
          <a:endParaRPr lang="en-US"/>
        </a:p>
      </dgm:t>
    </dgm:pt>
    <dgm:pt modelId="{64ED41EA-159A-4E3C-9EE6-6C684DFCF451}" type="sibTrans" cxnId="{00191C73-5156-4011-BCB6-8A4231C02FD3}">
      <dgm:prSet/>
      <dgm:spPr/>
      <dgm:t>
        <a:bodyPr/>
        <a:lstStyle/>
        <a:p>
          <a:endParaRPr lang="en-US"/>
        </a:p>
      </dgm:t>
    </dgm:pt>
    <dgm:pt modelId="{0669B8BD-C116-4544-B85F-E7BB22A5C085}">
      <dgm:prSet/>
      <dgm:spPr/>
      <dgm:t>
        <a:bodyPr/>
        <a:lstStyle/>
        <a:p>
          <a:r>
            <a:rPr lang="en-US"/>
            <a:t>Could haves</a:t>
          </a:r>
        </a:p>
      </dgm:t>
    </dgm:pt>
    <dgm:pt modelId="{01A263F3-5C14-4176-B71E-29936BBB5248}" type="parTrans" cxnId="{0C3895AD-EECA-4F09-B543-C5B86C950783}">
      <dgm:prSet/>
      <dgm:spPr/>
      <dgm:t>
        <a:bodyPr/>
        <a:lstStyle/>
        <a:p>
          <a:endParaRPr lang="en-US"/>
        </a:p>
      </dgm:t>
    </dgm:pt>
    <dgm:pt modelId="{7D6E8CB5-D3D0-4EF5-A879-019A5FFD3431}" type="sibTrans" cxnId="{0C3895AD-EECA-4F09-B543-C5B86C950783}">
      <dgm:prSet/>
      <dgm:spPr/>
      <dgm:t>
        <a:bodyPr/>
        <a:lstStyle/>
        <a:p>
          <a:endParaRPr lang="en-US"/>
        </a:p>
      </dgm:t>
    </dgm:pt>
    <dgm:pt modelId="{CF1D8D67-861D-43BE-B65A-81413F6A0319}">
      <dgm:prSet/>
      <dgm:spPr/>
      <dgm:t>
        <a:bodyPr/>
        <a:lstStyle/>
        <a:p>
          <a:r>
            <a:rPr lang="en-US"/>
            <a:t>Won’t haves</a:t>
          </a:r>
        </a:p>
      </dgm:t>
    </dgm:pt>
    <dgm:pt modelId="{54CB07DC-259A-4618-9604-33CD8D77D8D2}" type="parTrans" cxnId="{96EA17AD-8F38-42B9-AA61-E4D1A8B84875}">
      <dgm:prSet/>
      <dgm:spPr/>
      <dgm:t>
        <a:bodyPr/>
        <a:lstStyle/>
        <a:p>
          <a:endParaRPr lang="en-US"/>
        </a:p>
      </dgm:t>
    </dgm:pt>
    <dgm:pt modelId="{BD3D77BD-7920-4BAD-9011-743E1CC28617}" type="sibTrans" cxnId="{96EA17AD-8F38-42B9-AA61-E4D1A8B84875}">
      <dgm:prSet/>
      <dgm:spPr/>
      <dgm:t>
        <a:bodyPr/>
        <a:lstStyle/>
        <a:p>
          <a:endParaRPr lang="en-US"/>
        </a:p>
      </dgm:t>
    </dgm:pt>
    <dgm:pt modelId="{52174179-6FF0-4286-BD0F-7F897A4AFF60}" type="pres">
      <dgm:prSet presAssocID="{AF001B1C-AFFB-4A73-9CF6-DEE487F47047}" presName="outerComposite" presStyleCnt="0">
        <dgm:presLayoutVars>
          <dgm:chMax val="5"/>
          <dgm:dir/>
          <dgm:resizeHandles val="exact"/>
        </dgm:presLayoutVars>
      </dgm:prSet>
      <dgm:spPr/>
    </dgm:pt>
    <dgm:pt modelId="{1C9CCDED-A985-448B-8F32-6955DBBCBA08}" type="pres">
      <dgm:prSet presAssocID="{AF001B1C-AFFB-4A73-9CF6-DEE487F47047}" presName="dummyMaxCanvas" presStyleCnt="0">
        <dgm:presLayoutVars/>
      </dgm:prSet>
      <dgm:spPr/>
    </dgm:pt>
    <dgm:pt modelId="{C6F25FD7-7561-4B77-9B50-DA44FB0DD20E}" type="pres">
      <dgm:prSet presAssocID="{AF001B1C-AFFB-4A73-9CF6-DEE487F47047}" presName="FourNodes_1" presStyleLbl="node1" presStyleIdx="0" presStyleCnt="4">
        <dgm:presLayoutVars>
          <dgm:bulletEnabled val="1"/>
        </dgm:presLayoutVars>
      </dgm:prSet>
      <dgm:spPr/>
    </dgm:pt>
    <dgm:pt modelId="{8C140CD2-DF3D-4C9A-A4B2-019A8F3B3AF6}" type="pres">
      <dgm:prSet presAssocID="{AF001B1C-AFFB-4A73-9CF6-DEE487F47047}" presName="FourNodes_2" presStyleLbl="node1" presStyleIdx="1" presStyleCnt="4">
        <dgm:presLayoutVars>
          <dgm:bulletEnabled val="1"/>
        </dgm:presLayoutVars>
      </dgm:prSet>
      <dgm:spPr/>
    </dgm:pt>
    <dgm:pt modelId="{0E6E5362-EBB6-4345-BE4D-0AA4EB60E7CC}" type="pres">
      <dgm:prSet presAssocID="{AF001B1C-AFFB-4A73-9CF6-DEE487F47047}" presName="FourNodes_3" presStyleLbl="node1" presStyleIdx="2" presStyleCnt="4">
        <dgm:presLayoutVars>
          <dgm:bulletEnabled val="1"/>
        </dgm:presLayoutVars>
      </dgm:prSet>
      <dgm:spPr/>
    </dgm:pt>
    <dgm:pt modelId="{389BF814-DDFF-4756-A153-1A5F395CDF2F}" type="pres">
      <dgm:prSet presAssocID="{AF001B1C-AFFB-4A73-9CF6-DEE487F47047}" presName="FourNodes_4" presStyleLbl="node1" presStyleIdx="3" presStyleCnt="4">
        <dgm:presLayoutVars>
          <dgm:bulletEnabled val="1"/>
        </dgm:presLayoutVars>
      </dgm:prSet>
      <dgm:spPr/>
    </dgm:pt>
    <dgm:pt modelId="{515BB469-BD29-4148-8F6D-7255DFD9958E}" type="pres">
      <dgm:prSet presAssocID="{AF001B1C-AFFB-4A73-9CF6-DEE487F47047}" presName="FourConn_1-2" presStyleLbl="fgAccFollowNode1" presStyleIdx="0" presStyleCnt="3">
        <dgm:presLayoutVars>
          <dgm:bulletEnabled val="1"/>
        </dgm:presLayoutVars>
      </dgm:prSet>
      <dgm:spPr/>
    </dgm:pt>
    <dgm:pt modelId="{CE5DE686-FD0E-4F0C-A8AB-14D100554A35}" type="pres">
      <dgm:prSet presAssocID="{AF001B1C-AFFB-4A73-9CF6-DEE487F47047}" presName="FourConn_2-3" presStyleLbl="fgAccFollowNode1" presStyleIdx="1" presStyleCnt="3">
        <dgm:presLayoutVars>
          <dgm:bulletEnabled val="1"/>
        </dgm:presLayoutVars>
      </dgm:prSet>
      <dgm:spPr/>
    </dgm:pt>
    <dgm:pt modelId="{6FBE75E9-8BEB-4810-8CA5-4FFDB1C81A29}" type="pres">
      <dgm:prSet presAssocID="{AF001B1C-AFFB-4A73-9CF6-DEE487F47047}" presName="FourConn_3-4" presStyleLbl="fgAccFollowNode1" presStyleIdx="2" presStyleCnt="3">
        <dgm:presLayoutVars>
          <dgm:bulletEnabled val="1"/>
        </dgm:presLayoutVars>
      </dgm:prSet>
      <dgm:spPr/>
    </dgm:pt>
    <dgm:pt modelId="{F4245343-0764-477A-8284-6071A1C69326}" type="pres">
      <dgm:prSet presAssocID="{AF001B1C-AFFB-4A73-9CF6-DEE487F47047}" presName="FourNodes_1_text" presStyleLbl="node1" presStyleIdx="3" presStyleCnt="4">
        <dgm:presLayoutVars>
          <dgm:bulletEnabled val="1"/>
        </dgm:presLayoutVars>
      </dgm:prSet>
      <dgm:spPr/>
    </dgm:pt>
    <dgm:pt modelId="{0D3FDC47-0DF2-4585-AB6F-451430F90755}" type="pres">
      <dgm:prSet presAssocID="{AF001B1C-AFFB-4A73-9CF6-DEE487F47047}" presName="FourNodes_2_text" presStyleLbl="node1" presStyleIdx="3" presStyleCnt="4">
        <dgm:presLayoutVars>
          <dgm:bulletEnabled val="1"/>
        </dgm:presLayoutVars>
      </dgm:prSet>
      <dgm:spPr/>
    </dgm:pt>
    <dgm:pt modelId="{D101D418-9C06-44C7-8E5E-E1AB95F0FC95}" type="pres">
      <dgm:prSet presAssocID="{AF001B1C-AFFB-4A73-9CF6-DEE487F47047}" presName="FourNodes_3_text" presStyleLbl="node1" presStyleIdx="3" presStyleCnt="4">
        <dgm:presLayoutVars>
          <dgm:bulletEnabled val="1"/>
        </dgm:presLayoutVars>
      </dgm:prSet>
      <dgm:spPr/>
    </dgm:pt>
    <dgm:pt modelId="{8825AAA5-B0DF-4B39-8890-2567F8B07DE2}" type="pres">
      <dgm:prSet presAssocID="{AF001B1C-AFFB-4A73-9CF6-DEE487F4704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96D2A00-27C1-4D42-A840-A6B61AB071FC}" type="presOf" srcId="{BA900999-D521-477B-ACE2-D0A783678A3A}" destId="{C6F25FD7-7561-4B77-9B50-DA44FB0DD20E}" srcOrd="0" destOrd="0" presId="urn:microsoft.com/office/officeart/2005/8/layout/vProcess5"/>
    <dgm:cxn modelId="{69DA8D05-B179-4926-885D-4870ED574BFC}" type="presOf" srcId="{0669B8BD-C116-4544-B85F-E7BB22A5C085}" destId="{0E6E5362-EBB6-4345-BE4D-0AA4EB60E7CC}" srcOrd="0" destOrd="0" presId="urn:microsoft.com/office/officeart/2005/8/layout/vProcess5"/>
    <dgm:cxn modelId="{3895CD07-DCB6-4D2C-8736-92B4CE5D8FE9}" srcId="{AF001B1C-AFFB-4A73-9CF6-DEE487F47047}" destId="{BA900999-D521-477B-ACE2-D0A783678A3A}" srcOrd="0" destOrd="0" parTransId="{C3504A2C-69B2-4575-B46E-D37FDEF51361}" sibTransId="{BF5910C6-BFDF-4498-810D-C8671F4AF7BA}"/>
    <dgm:cxn modelId="{06601317-1EBC-4A4C-BA18-1A058383B137}" type="presOf" srcId="{64ED41EA-159A-4E3C-9EE6-6C684DFCF451}" destId="{CE5DE686-FD0E-4F0C-A8AB-14D100554A35}" srcOrd="0" destOrd="0" presId="urn:microsoft.com/office/officeart/2005/8/layout/vProcess5"/>
    <dgm:cxn modelId="{FDDAB723-6BE2-45D2-A4C4-CAE46A3B8A24}" type="presOf" srcId="{CF1D8D67-861D-43BE-B65A-81413F6A0319}" destId="{389BF814-DDFF-4756-A153-1A5F395CDF2F}" srcOrd="0" destOrd="0" presId="urn:microsoft.com/office/officeart/2005/8/layout/vProcess5"/>
    <dgm:cxn modelId="{A4CE2B32-A2DE-45BB-B769-45E26B4DCB3A}" type="presOf" srcId="{7D6E8CB5-D3D0-4EF5-A879-019A5FFD3431}" destId="{6FBE75E9-8BEB-4810-8CA5-4FFDB1C81A29}" srcOrd="0" destOrd="0" presId="urn:microsoft.com/office/officeart/2005/8/layout/vProcess5"/>
    <dgm:cxn modelId="{AF068748-B454-49AE-B002-1F36353DAC0A}" type="presOf" srcId="{0669B8BD-C116-4544-B85F-E7BB22A5C085}" destId="{D101D418-9C06-44C7-8E5E-E1AB95F0FC95}" srcOrd="1" destOrd="0" presId="urn:microsoft.com/office/officeart/2005/8/layout/vProcess5"/>
    <dgm:cxn modelId="{00191C73-5156-4011-BCB6-8A4231C02FD3}" srcId="{AF001B1C-AFFB-4A73-9CF6-DEE487F47047}" destId="{6BAB2173-8687-4C46-AAC8-FFE02B54E04C}" srcOrd="1" destOrd="0" parTransId="{7B8DE998-F9E0-4DA1-BA9F-619504C90D1B}" sibTransId="{64ED41EA-159A-4E3C-9EE6-6C684DFCF451}"/>
    <dgm:cxn modelId="{C07C4979-B1BD-4709-9AD1-EE5E1C1DECF3}" type="presOf" srcId="{CF1D8D67-861D-43BE-B65A-81413F6A0319}" destId="{8825AAA5-B0DF-4B39-8890-2567F8B07DE2}" srcOrd="1" destOrd="0" presId="urn:microsoft.com/office/officeart/2005/8/layout/vProcess5"/>
    <dgm:cxn modelId="{E99F5379-114D-4DC1-9EAE-4EFE4DF8EF48}" type="presOf" srcId="{6BAB2173-8687-4C46-AAC8-FFE02B54E04C}" destId="{0D3FDC47-0DF2-4585-AB6F-451430F90755}" srcOrd="1" destOrd="0" presId="urn:microsoft.com/office/officeart/2005/8/layout/vProcess5"/>
    <dgm:cxn modelId="{E312AF7A-844B-4FCB-8851-ACDB6F66EED4}" type="presOf" srcId="{6BAB2173-8687-4C46-AAC8-FFE02B54E04C}" destId="{8C140CD2-DF3D-4C9A-A4B2-019A8F3B3AF6}" srcOrd="0" destOrd="0" presId="urn:microsoft.com/office/officeart/2005/8/layout/vProcess5"/>
    <dgm:cxn modelId="{30896193-579C-449C-A3B3-4C7B24997DDB}" type="presOf" srcId="{AF001B1C-AFFB-4A73-9CF6-DEE487F47047}" destId="{52174179-6FF0-4286-BD0F-7F897A4AFF60}" srcOrd="0" destOrd="0" presId="urn:microsoft.com/office/officeart/2005/8/layout/vProcess5"/>
    <dgm:cxn modelId="{EF9B2FAA-DB5C-4A5C-AFE4-7ED7386EC213}" type="presOf" srcId="{BF5910C6-BFDF-4498-810D-C8671F4AF7BA}" destId="{515BB469-BD29-4148-8F6D-7255DFD9958E}" srcOrd="0" destOrd="0" presId="urn:microsoft.com/office/officeart/2005/8/layout/vProcess5"/>
    <dgm:cxn modelId="{96EA17AD-8F38-42B9-AA61-E4D1A8B84875}" srcId="{AF001B1C-AFFB-4A73-9CF6-DEE487F47047}" destId="{CF1D8D67-861D-43BE-B65A-81413F6A0319}" srcOrd="3" destOrd="0" parTransId="{54CB07DC-259A-4618-9604-33CD8D77D8D2}" sibTransId="{BD3D77BD-7920-4BAD-9011-743E1CC28617}"/>
    <dgm:cxn modelId="{0C3895AD-EECA-4F09-B543-C5B86C950783}" srcId="{AF001B1C-AFFB-4A73-9CF6-DEE487F47047}" destId="{0669B8BD-C116-4544-B85F-E7BB22A5C085}" srcOrd="2" destOrd="0" parTransId="{01A263F3-5C14-4176-B71E-29936BBB5248}" sibTransId="{7D6E8CB5-D3D0-4EF5-A879-019A5FFD3431}"/>
    <dgm:cxn modelId="{C6B084CA-55C2-41AF-A891-064629B0AB49}" type="presOf" srcId="{BA900999-D521-477B-ACE2-D0A783678A3A}" destId="{F4245343-0764-477A-8284-6071A1C69326}" srcOrd="1" destOrd="0" presId="urn:microsoft.com/office/officeart/2005/8/layout/vProcess5"/>
    <dgm:cxn modelId="{A235A874-BB19-4564-8361-DE88101EF829}" type="presParOf" srcId="{52174179-6FF0-4286-BD0F-7F897A4AFF60}" destId="{1C9CCDED-A985-448B-8F32-6955DBBCBA08}" srcOrd="0" destOrd="0" presId="urn:microsoft.com/office/officeart/2005/8/layout/vProcess5"/>
    <dgm:cxn modelId="{11067CAB-F88F-4FF6-88FB-1C92734F6707}" type="presParOf" srcId="{52174179-6FF0-4286-BD0F-7F897A4AFF60}" destId="{C6F25FD7-7561-4B77-9B50-DA44FB0DD20E}" srcOrd="1" destOrd="0" presId="urn:microsoft.com/office/officeart/2005/8/layout/vProcess5"/>
    <dgm:cxn modelId="{B7F9ACB2-0701-42E4-9520-9777D5A7BA7D}" type="presParOf" srcId="{52174179-6FF0-4286-BD0F-7F897A4AFF60}" destId="{8C140CD2-DF3D-4C9A-A4B2-019A8F3B3AF6}" srcOrd="2" destOrd="0" presId="urn:microsoft.com/office/officeart/2005/8/layout/vProcess5"/>
    <dgm:cxn modelId="{576D2E0D-DCB8-41CF-AABE-5318C71FDB58}" type="presParOf" srcId="{52174179-6FF0-4286-BD0F-7F897A4AFF60}" destId="{0E6E5362-EBB6-4345-BE4D-0AA4EB60E7CC}" srcOrd="3" destOrd="0" presId="urn:microsoft.com/office/officeart/2005/8/layout/vProcess5"/>
    <dgm:cxn modelId="{30E987FB-6876-42C3-8652-D26D98955582}" type="presParOf" srcId="{52174179-6FF0-4286-BD0F-7F897A4AFF60}" destId="{389BF814-DDFF-4756-A153-1A5F395CDF2F}" srcOrd="4" destOrd="0" presId="urn:microsoft.com/office/officeart/2005/8/layout/vProcess5"/>
    <dgm:cxn modelId="{6863E219-C101-456E-8261-FC630FCD93A1}" type="presParOf" srcId="{52174179-6FF0-4286-BD0F-7F897A4AFF60}" destId="{515BB469-BD29-4148-8F6D-7255DFD9958E}" srcOrd="5" destOrd="0" presId="urn:microsoft.com/office/officeart/2005/8/layout/vProcess5"/>
    <dgm:cxn modelId="{6CEF1F37-2152-4E17-AC40-6890B42CE038}" type="presParOf" srcId="{52174179-6FF0-4286-BD0F-7F897A4AFF60}" destId="{CE5DE686-FD0E-4F0C-A8AB-14D100554A35}" srcOrd="6" destOrd="0" presId="urn:microsoft.com/office/officeart/2005/8/layout/vProcess5"/>
    <dgm:cxn modelId="{6FDF03D3-62FB-4712-AFF7-9E39F31EF277}" type="presParOf" srcId="{52174179-6FF0-4286-BD0F-7F897A4AFF60}" destId="{6FBE75E9-8BEB-4810-8CA5-4FFDB1C81A29}" srcOrd="7" destOrd="0" presId="urn:microsoft.com/office/officeart/2005/8/layout/vProcess5"/>
    <dgm:cxn modelId="{5F0EB23F-7DCE-4A77-A146-E811AD196493}" type="presParOf" srcId="{52174179-6FF0-4286-BD0F-7F897A4AFF60}" destId="{F4245343-0764-477A-8284-6071A1C69326}" srcOrd="8" destOrd="0" presId="urn:microsoft.com/office/officeart/2005/8/layout/vProcess5"/>
    <dgm:cxn modelId="{CFCC2946-E6F9-4D80-A191-F54807EC2679}" type="presParOf" srcId="{52174179-6FF0-4286-BD0F-7F897A4AFF60}" destId="{0D3FDC47-0DF2-4585-AB6F-451430F90755}" srcOrd="9" destOrd="0" presId="urn:microsoft.com/office/officeart/2005/8/layout/vProcess5"/>
    <dgm:cxn modelId="{523176D1-9859-418D-B4AB-8468C7BDA998}" type="presParOf" srcId="{52174179-6FF0-4286-BD0F-7F897A4AFF60}" destId="{D101D418-9C06-44C7-8E5E-E1AB95F0FC95}" srcOrd="10" destOrd="0" presId="urn:microsoft.com/office/officeart/2005/8/layout/vProcess5"/>
    <dgm:cxn modelId="{AB0617D5-72BF-4762-A39A-5335261A1403}" type="presParOf" srcId="{52174179-6FF0-4286-BD0F-7F897A4AFF60}" destId="{8825AAA5-B0DF-4B39-8890-2567F8B07DE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D61B44-7B3F-48A0-997E-50E88E87B7F8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807218F-4755-4969-9548-22E8A2F3B7E4}">
      <dgm:prSet/>
      <dgm:spPr/>
      <dgm:t>
        <a:bodyPr/>
        <a:lstStyle/>
        <a:p>
          <a:r>
            <a:rPr lang="en-US" b="1" dirty="0"/>
            <a:t>Command-line Input</a:t>
          </a:r>
          <a:r>
            <a:rPr lang="en-US" dirty="0"/>
            <a:t>: The program must accept command-line arguments, specifying the PowerPoint file path and the desired slides to extract.</a:t>
          </a:r>
        </a:p>
      </dgm:t>
    </dgm:pt>
    <dgm:pt modelId="{0C46B62D-C771-4D0B-A92E-F2FC08369B31}" type="parTrans" cxnId="{ECD228AC-1B4F-4EB7-9123-2FCFB416F742}">
      <dgm:prSet/>
      <dgm:spPr/>
      <dgm:t>
        <a:bodyPr/>
        <a:lstStyle/>
        <a:p>
          <a:endParaRPr lang="en-US"/>
        </a:p>
      </dgm:t>
    </dgm:pt>
    <dgm:pt modelId="{28765239-DF7F-4090-BD2B-AB9D886A0E53}" type="sibTrans" cxnId="{ECD228AC-1B4F-4EB7-9123-2FCFB416F742}">
      <dgm:prSet/>
      <dgm:spPr/>
      <dgm:t>
        <a:bodyPr/>
        <a:lstStyle/>
        <a:p>
          <a:endParaRPr lang="en-US"/>
        </a:p>
      </dgm:t>
    </dgm:pt>
    <dgm:pt modelId="{8E06DC38-E9FE-4E39-BB24-13AE32A5D27A}">
      <dgm:prSet/>
      <dgm:spPr/>
      <dgm:t>
        <a:bodyPr/>
        <a:lstStyle/>
        <a:p>
          <a:r>
            <a:rPr lang="en-US" b="1" dirty="0"/>
            <a:t>Slide Extraction</a:t>
          </a:r>
          <a:r>
            <a:rPr lang="en-US" dirty="0"/>
            <a:t>: Must extract specific slides from a PowerPoint presentation based on user input.</a:t>
          </a:r>
        </a:p>
      </dgm:t>
    </dgm:pt>
    <dgm:pt modelId="{216728AF-8824-4FCD-9A7E-66BBD204AA2F}" type="parTrans" cxnId="{67CA7DAB-73C3-480E-9372-BD63C31C11B5}">
      <dgm:prSet/>
      <dgm:spPr/>
      <dgm:t>
        <a:bodyPr/>
        <a:lstStyle/>
        <a:p>
          <a:endParaRPr lang="en-US"/>
        </a:p>
      </dgm:t>
    </dgm:pt>
    <dgm:pt modelId="{0A3EDBEF-500D-4B48-A464-FBA88915A8A7}" type="sibTrans" cxnId="{67CA7DAB-73C3-480E-9372-BD63C31C11B5}">
      <dgm:prSet/>
      <dgm:spPr/>
      <dgm:t>
        <a:bodyPr/>
        <a:lstStyle/>
        <a:p>
          <a:endParaRPr lang="en-US"/>
        </a:p>
      </dgm:t>
    </dgm:pt>
    <dgm:pt modelId="{70A29CA0-7FD0-4AB2-9DE7-9672231BFD45}">
      <dgm:prSet/>
      <dgm:spPr/>
      <dgm:t>
        <a:bodyPr/>
        <a:lstStyle/>
        <a:p>
          <a:r>
            <a:rPr lang="en-US" b="1" dirty="0"/>
            <a:t>Export Format</a:t>
          </a:r>
          <a:r>
            <a:rPr lang="en-US" dirty="0"/>
            <a:t>: Must save the extracted slides in a commonly used format (e.g., PNG, JPEG, GIF, or PDF?).</a:t>
          </a:r>
        </a:p>
      </dgm:t>
    </dgm:pt>
    <dgm:pt modelId="{4989C802-EC71-49E6-AFE8-3E63F4278246}" type="parTrans" cxnId="{3CD2E63C-97D3-4708-8963-3DA80CCCFE23}">
      <dgm:prSet/>
      <dgm:spPr/>
      <dgm:t>
        <a:bodyPr/>
        <a:lstStyle/>
        <a:p>
          <a:endParaRPr lang="en-US"/>
        </a:p>
      </dgm:t>
    </dgm:pt>
    <dgm:pt modelId="{A54F56C9-963D-4598-B94C-54EE91A3762B}" type="sibTrans" cxnId="{3CD2E63C-97D3-4708-8963-3DA80CCCFE23}">
      <dgm:prSet/>
      <dgm:spPr/>
      <dgm:t>
        <a:bodyPr/>
        <a:lstStyle/>
        <a:p>
          <a:endParaRPr lang="en-US"/>
        </a:p>
      </dgm:t>
    </dgm:pt>
    <dgm:pt modelId="{F6B527D1-A2B4-42CB-BA60-09245766DC36}">
      <dgm:prSet/>
      <dgm:spPr/>
      <dgm:t>
        <a:bodyPr/>
        <a:lstStyle/>
        <a:p>
          <a:r>
            <a:rPr lang="en-US" b="1" dirty="0"/>
            <a:t>Error Handling</a:t>
          </a:r>
          <a:r>
            <a:rPr lang="en-US" dirty="0"/>
            <a:t>: Provide meaningful error messages for missing files, incorrect input formats, or unsupported file types.</a:t>
          </a:r>
        </a:p>
      </dgm:t>
    </dgm:pt>
    <dgm:pt modelId="{C899C250-71D3-4068-A872-583FE4C2DDFD}" type="parTrans" cxnId="{7966691C-88FA-4F38-8C23-9A98ABEFE1A1}">
      <dgm:prSet/>
      <dgm:spPr/>
      <dgm:t>
        <a:bodyPr/>
        <a:lstStyle/>
        <a:p>
          <a:endParaRPr lang="en-US"/>
        </a:p>
      </dgm:t>
    </dgm:pt>
    <dgm:pt modelId="{D1CEB7D3-5C05-463F-9CB6-5AC694E3293D}" type="sibTrans" cxnId="{7966691C-88FA-4F38-8C23-9A98ABEFE1A1}">
      <dgm:prSet/>
      <dgm:spPr/>
      <dgm:t>
        <a:bodyPr/>
        <a:lstStyle/>
        <a:p>
          <a:endParaRPr lang="en-US"/>
        </a:p>
      </dgm:t>
    </dgm:pt>
    <dgm:pt modelId="{F7F28AD6-9DE4-4928-91D1-B3B4E2AD2AB4}">
      <dgm:prSet/>
      <dgm:spPr/>
      <dgm:t>
        <a:bodyPr/>
        <a:lstStyle/>
        <a:p>
          <a:r>
            <a:rPr lang="en-US" b="1" dirty="0"/>
            <a:t>Basic Documentation</a:t>
          </a:r>
          <a:r>
            <a:rPr lang="en-US" dirty="0"/>
            <a:t>: Include a README explaining how to compile and use the program.</a:t>
          </a:r>
        </a:p>
      </dgm:t>
    </dgm:pt>
    <dgm:pt modelId="{FC0E395D-2B4D-48A0-8456-4588A7FA99BF}" type="parTrans" cxnId="{8536A972-A9FD-4567-AFA6-AD050A051155}">
      <dgm:prSet/>
      <dgm:spPr/>
      <dgm:t>
        <a:bodyPr/>
        <a:lstStyle/>
        <a:p>
          <a:endParaRPr lang="en-US"/>
        </a:p>
      </dgm:t>
    </dgm:pt>
    <dgm:pt modelId="{3196E7D5-B5E4-48EA-BC43-AAA0F8A3728A}" type="sibTrans" cxnId="{8536A972-A9FD-4567-AFA6-AD050A051155}">
      <dgm:prSet/>
      <dgm:spPr/>
      <dgm:t>
        <a:bodyPr/>
        <a:lstStyle/>
        <a:p>
          <a:endParaRPr lang="en-US"/>
        </a:p>
      </dgm:t>
    </dgm:pt>
    <dgm:pt modelId="{F2DAE58F-F67B-41BB-98A0-562643D8DBA1}" type="pres">
      <dgm:prSet presAssocID="{4ED61B44-7B3F-48A0-997E-50E88E87B7F8}" presName="diagram" presStyleCnt="0">
        <dgm:presLayoutVars>
          <dgm:dir/>
          <dgm:resizeHandles val="exact"/>
        </dgm:presLayoutVars>
      </dgm:prSet>
      <dgm:spPr/>
    </dgm:pt>
    <dgm:pt modelId="{14532A1E-5AB1-4C07-8907-46CA75D6609C}" type="pres">
      <dgm:prSet presAssocID="{A807218F-4755-4969-9548-22E8A2F3B7E4}" presName="node" presStyleLbl="node1" presStyleIdx="0" presStyleCnt="5">
        <dgm:presLayoutVars>
          <dgm:bulletEnabled val="1"/>
        </dgm:presLayoutVars>
      </dgm:prSet>
      <dgm:spPr/>
    </dgm:pt>
    <dgm:pt modelId="{2EFF3C53-F99C-4BFF-8BBD-4D6185245668}" type="pres">
      <dgm:prSet presAssocID="{28765239-DF7F-4090-BD2B-AB9D886A0E53}" presName="sibTrans" presStyleCnt="0"/>
      <dgm:spPr/>
    </dgm:pt>
    <dgm:pt modelId="{BD442F1D-F23C-42EB-81EF-DF1008DA17B2}" type="pres">
      <dgm:prSet presAssocID="{8E06DC38-E9FE-4E39-BB24-13AE32A5D27A}" presName="node" presStyleLbl="node1" presStyleIdx="1" presStyleCnt="5" custLinFactNeighborY="-2352">
        <dgm:presLayoutVars>
          <dgm:bulletEnabled val="1"/>
        </dgm:presLayoutVars>
      </dgm:prSet>
      <dgm:spPr/>
    </dgm:pt>
    <dgm:pt modelId="{B0D09F4A-2CDB-4BF4-B978-518C69243EE8}" type="pres">
      <dgm:prSet presAssocID="{0A3EDBEF-500D-4B48-A464-FBA88915A8A7}" presName="sibTrans" presStyleCnt="0"/>
      <dgm:spPr/>
    </dgm:pt>
    <dgm:pt modelId="{2B56CAA7-F6F9-46A5-B811-BFF80500C1C4}" type="pres">
      <dgm:prSet presAssocID="{70A29CA0-7FD0-4AB2-9DE7-9672231BFD45}" presName="node" presStyleLbl="node1" presStyleIdx="2" presStyleCnt="5">
        <dgm:presLayoutVars>
          <dgm:bulletEnabled val="1"/>
        </dgm:presLayoutVars>
      </dgm:prSet>
      <dgm:spPr/>
    </dgm:pt>
    <dgm:pt modelId="{FAD83707-9E5C-46E5-8DBA-DCE263566F6C}" type="pres">
      <dgm:prSet presAssocID="{A54F56C9-963D-4598-B94C-54EE91A3762B}" presName="sibTrans" presStyleCnt="0"/>
      <dgm:spPr/>
    </dgm:pt>
    <dgm:pt modelId="{BAA288C1-3632-42DE-81AC-E6F3DF058705}" type="pres">
      <dgm:prSet presAssocID="{F6B527D1-A2B4-42CB-BA60-09245766DC36}" presName="node" presStyleLbl="node1" presStyleIdx="3" presStyleCnt="5">
        <dgm:presLayoutVars>
          <dgm:bulletEnabled val="1"/>
        </dgm:presLayoutVars>
      </dgm:prSet>
      <dgm:spPr/>
    </dgm:pt>
    <dgm:pt modelId="{45DC54EA-DB53-48A7-9A4E-89BB59F2E37A}" type="pres">
      <dgm:prSet presAssocID="{D1CEB7D3-5C05-463F-9CB6-5AC694E3293D}" presName="sibTrans" presStyleCnt="0"/>
      <dgm:spPr/>
    </dgm:pt>
    <dgm:pt modelId="{2D516961-935B-4A8F-847C-07D7E21CD9E8}" type="pres">
      <dgm:prSet presAssocID="{F7F28AD6-9DE4-4928-91D1-B3B4E2AD2AB4}" presName="node" presStyleLbl="node1" presStyleIdx="4" presStyleCnt="5">
        <dgm:presLayoutVars>
          <dgm:bulletEnabled val="1"/>
        </dgm:presLayoutVars>
      </dgm:prSet>
      <dgm:spPr/>
    </dgm:pt>
  </dgm:ptLst>
  <dgm:cxnLst>
    <dgm:cxn modelId="{7966691C-88FA-4F38-8C23-9A98ABEFE1A1}" srcId="{4ED61B44-7B3F-48A0-997E-50E88E87B7F8}" destId="{F6B527D1-A2B4-42CB-BA60-09245766DC36}" srcOrd="3" destOrd="0" parTransId="{C899C250-71D3-4068-A872-583FE4C2DDFD}" sibTransId="{D1CEB7D3-5C05-463F-9CB6-5AC694E3293D}"/>
    <dgm:cxn modelId="{6443D030-03D9-42C1-B319-A4510ECE7738}" type="presOf" srcId="{4ED61B44-7B3F-48A0-997E-50E88E87B7F8}" destId="{F2DAE58F-F67B-41BB-98A0-562643D8DBA1}" srcOrd="0" destOrd="0" presId="urn:microsoft.com/office/officeart/2005/8/layout/default"/>
    <dgm:cxn modelId="{CC02E135-22BD-4E98-92D0-BB175DB53558}" type="presOf" srcId="{70A29CA0-7FD0-4AB2-9DE7-9672231BFD45}" destId="{2B56CAA7-F6F9-46A5-B811-BFF80500C1C4}" srcOrd="0" destOrd="0" presId="urn:microsoft.com/office/officeart/2005/8/layout/default"/>
    <dgm:cxn modelId="{3CD2E63C-97D3-4708-8963-3DA80CCCFE23}" srcId="{4ED61B44-7B3F-48A0-997E-50E88E87B7F8}" destId="{70A29CA0-7FD0-4AB2-9DE7-9672231BFD45}" srcOrd="2" destOrd="0" parTransId="{4989C802-EC71-49E6-AFE8-3E63F4278246}" sibTransId="{A54F56C9-963D-4598-B94C-54EE91A3762B}"/>
    <dgm:cxn modelId="{8536A972-A9FD-4567-AFA6-AD050A051155}" srcId="{4ED61B44-7B3F-48A0-997E-50E88E87B7F8}" destId="{F7F28AD6-9DE4-4928-91D1-B3B4E2AD2AB4}" srcOrd="4" destOrd="0" parTransId="{FC0E395D-2B4D-48A0-8456-4588A7FA99BF}" sibTransId="{3196E7D5-B5E4-48EA-BC43-AAA0F8A3728A}"/>
    <dgm:cxn modelId="{A0DB9A5A-9D3A-4A2F-8795-DE4DBB6302F1}" type="presOf" srcId="{F6B527D1-A2B4-42CB-BA60-09245766DC36}" destId="{BAA288C1-3632-42DE-81AC-E6F3DF058705}" srcOrd="0" destOrd="0" presId="urn:microsoft.com/office/officeart/2005/8/layout/default"/>
    <dgm:cxn modelId="{B8877F8A-12CC-4165-9310-51F0D1A723EB}" type="presOf" srcId="{F7F28AD6-9DE4-4928-91D1-B3B4E2AD2AB4}" destId="{2D516961-935B-4A8F-847C-07D7E21CD9E8}" srcOrd="0" destOrd="0" presId="urn:microsoft.com/office/officeart/2005/8/layout/default"/>
    <dgm:cxn modelId="{67CA7DAB-73C3-480E-9372-BD63C31C11B5}" srcId="{4ED61B44-7B3F-48A0-997E-50E88E87B7F8}" destId="{8E06DC38-E9FE-4E39-BB24-13AE32A5D27A}" srcOrd="1" destOrd="0" parTransId="{216728AF-8824-4FCD-9A7E-66BBD204AA2F}" sibTransId="{0A3EDBEF-500D-4B48-A464-FBA88915A8A7}"/>
    <dgm:cxn modelId="{ECD228AC-1B4F-4EB7-9123-2FCFB416F742}" srcId="{4ED61B44-7B3F-48A0-997E-50E88E87B7F8}" destId="{A807218F-4755-4969-9548-22E8A2F3B7E4}" srcOrd="0" destOrd="0" parTransId="{0C46B62D-C771-4D0B-A92E-F2FC08369B31}" sibTransId="{28765239-DF7F-4090-BD2B-AB9D886A0E53}"/>
    <dgm:cxn modelId="{A70D85CC-B63B-4270-A9EF-AF316F6C3EDE}" type="presOf" srcId="{8E06DC38-E9FE-4E39-BB24-13AE32A5D27A}" destId="{BD442F1D-F23C-42EB-81EF-DF1008DA17B2}" srcOrd="0" destOrd="0" presId="urn:microsoft.com/office/officeart/2005/8/layout/default"/>
    <dgm:cxn modelId="{8A256DDB-7CC4-4E77-A226-E8B42E0720D7}" type="presOf" srcId="{A807218F-4755-4969-9548-22E8A2F3B7E4}" destId="{14532A1E-5AB1-4C07-8907-46CA75D6609C}" srcOrd="0" destOrd="0" presId="urn:microsoft.com/office/officeart/2005/8/layout/default"/>
    <dgm:cxn modelId="{84C884B8-DBDA-4BFB-A220-B86AA89EF3E5}" type="presParOf" srcId="{F2DAE58F-F67B-41BB-98A0-562643D8DBA1}" destId="{14532A1E-5AB1-4C07-8907-46CA75D6609C}" srcOrd="0" destOrd="0" presId="urn:microsoft.com/office/officeart/2005/8/layout/default"/>
    <dgm:cxn modelId="{8D75FAD5-7762-4EAB-99CE-6F43EA2B76E5}" type="presParOf" srcId="{F2DAE58F-F67B-41BB-98A0-562643D8DBA1}" destId="{2EFF3C53-F99C-4BFF-8BBD-4D6185245668}" srcOrd="1" destOrd="0" presId="urn:microsoft.com/office/officeart/2005/8/layout/default"/>
    <dgm:cxn modelId="{BC21AC28-37BB-4EA1-A621-49BB7C04006B}" type="presParOf" srcId="{F2DAE58F-F67B-41BB-98A0-562643D8DBA1}" destId="{BD442F1D-F23C-42EB-81EF-DF1008DA17B2}" srcOrd="2" destOrd="0" presId="urn:microsoft.com/office/officeart/2005/8/layout/default"/>
    <dgm:cxn modelId="{EB1D1B21-CB5D-4AB9-8A93-772FD886010C}" type="presParOf" srcId="{F2DAE58F-F67B-41BB-98A0-562643D8DBA1}" destId="{B0D09F4A-2CDB-4BF4-B978-518C69243EE8}" srcOrd="3" destOrd="0" presId="urn:microsoft.com/office/officeart/2005/8/layout/default"/>
    <dgm:cxn modelId="{84ED08BA-932F-4C11-9101-8D392FADC8E0}" type="presParOf" srcId="{F2DAE58F-F67B-41BB-98A0-562643D8DBA1}" destId="{2B56CAA7-F6F9-46A5-B811-BFF80500C1C4}" srcOrd="4" destOrd="0" presId="urn:microsoft.com/office/officeart/2005/8/layout/default"/>
    <dgm:cxn modelId="{1010C902-3FE0-4C06-8962-04A97C2FACD9}" type="presParOf" srcId="{F2DAE58F-F67B-41BB-98A0-562643D8DBA1}" destId="{FAD83707-9E5C-46E5-8DBA-DCE263566F6C}" srcOrd="5" destOrd="0" presId="urn:microsoft.com/office/officeart/2005/8/layout/default"/>
    <dgm:cxn modelId="{104E7A54-C9A7-4D68-B3DB-1250AC96BF72}" type="presParOf" srcId="{F2DAE58F-F67B-41BB-98A0-562643D8DBA1}" destId="{BAA288C1-3632-42DE-81AC-E6F3DF058705}" srcOrd="6" destOrd="0" presId="urn:microsoft.com/office/officeart/2005/8/layout/default"/>
    <dgm:cxn modelId="{D39FFAA6-0569-4DF7-B069-484378A3E1F1}" type="presParOf" srcId="{F2DAE58F-F67B-41BB-98A0-562643D8DBA1}" destId="{45DC54EA-DB53-48A7-9A4E-89BB59F2E37A}" srcOrd="7" destOrd="0" presId="urn:microsoft.com/office/officeart/2005/8/layout/default"/>
    <dgm:cxn modelId="{D2A25373-E517-4947-BF68-D8D28CEE9319}" type="presParOf" srcId="{F2DAE58F-F67B-41BB-98A0-562643D8DBA1}" destId="{2D516961-935B-4A8F-847C-07D7E21CD9E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38204C-FD57-4E76-853E-92BEF5D2784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7F57DC3-1FB0-445A-B30A-71935C31F9A6}">
      <dgm:prSet/>
      <dgm:spPr/>
      <dgm:t>
        <a:bodyPr/>
        <a:lstStyle/>
        <a:p>
          <a:r>
            <a:rPr lang="en-US" b="1" dirty="0"/>
            <a:t>1. Batch Processing: Should </a:t>
          </a:r>
          <a:r>
            <a:rPr lang="en-US" b="0" i="0" baseline="0" dirty="0"/>
            <a:t>support processing multiple</a:t>
          </a:r>
          <a:br>
            <a:rPr lang="en-US" b="0" i="0" baseline="0" dirty="0"/>
          </a:br>
          <a:r>
            <a:rPr lang="en-US" b="0" i="0" baseline="0" dirty="0"/>
            <a:t> presentations in one run.</a:t>
          </a:r>
          <a:endParaRPr lang="en-US" dirty="0"/>
        </a:p>
      </dgm:t>
    </dgm:pt>
    <dgm:pt modelId="{0B93BCF0-D6E7-4FDE-9580-8E9E7CB35920}" type="parTrans" cxnId="{8CFA7F62-56A8-4F53-9B87-699191EF8798}">
      <dgm:prSet/>
      <dgm:spPr/>
      <dgm:t>
        <a:bodyPr/>
        <a:lstStyle/>
        <a:p>
          <a:endParaRPr lang="en-US"/>
        </a:p>
      </dgm:t>
    </dgm:pt>
    <dgm:pt modelId="{BD7E510A-BDDE-48CF-88B8-96A776013E0C}" type="sibTrans" cxnId="{8CFA7F62-56A8-4F53-9B87-699191EF8798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59EA9FAA-7D63-42C9-8F48-4DE7BD557C0B}">
      <dgm:prSet/>
      <dgm:spPr/>
      <dgm:t>
        <a:bodyPr/>
        <a:lstStyle/>
        <a:p>
          <a:r>
            <a:rPr lang="en-US" b="1" i="0" baseline="0" dirty="0"/>
            <a:t>Custom Output Directory</a:t>
          </a:r>
          <a:r>
            <a:rPr lang="en-US" b="0" i="0" baseline="0" dirty="0"/>
            <a:t>: Allow users to specify an output </a:t>
          </a:r>
          <a:br>
            <a:rPr lang="en-US" b="0" i="0" baseline="0" dirty="0"/>
          </a:br>
          <a:r>
            <a:rPr lang="en-US" b="0" i="0" baseline="0" dirty="0"/>
            <a:t>directory for extracted slides.</a:t>
          </a:r>
          <a:endParaRPr lang="en-US" dirty="0"/>
        </a:p>
      </dgm:t>
    </dgm:pt>
    <dgm:pt modelId="{ED69CCC4-608B-4688-A768-B9225656A9CE}" type="parTrans" cxnId="{246D4944-8C65-43FD-9E4B-F9E5329ABA86}">
      <dgm:prSet/>
      <dgm:spPr/>
      <dgm:t>
        <a:bodyPr/>
        <a:lstStyle/>
        <a:p>
          <a:endParaRPr lang="en-US"/>
        </a:p>
      </dgm:t>
    </dgm:pt>
    <dgm:pt modelId="{AC2BDCCB-BF76-40B0-A395-6B76EB81E3F5}" type="sibTrans" cxnId="{246D4944-8C65-43FD-9E4B-F9E5329ABA86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6173C23F-A632-4058-8CFA-4087847938FF}">
      <dgm:prSet/>
      <dgm:spPr/>
      <dgm:t>
        <a:bodyPr/>
        <a:lstStyle/>
        <a:p>
          <a:r>
            <a:rPr lang="en-US" b="1" i="0" baseline="0" dirty="0"/>
            <a:t>Supported Formats</a:t>
          </a:r>
          <a:r>
            <a:rPr lang="en-US" b="0" i="0" baseline="0" dirty="0"/>
            <a:t>: Should handle both </a:t>
          </a:r>
          <a:r>
            <a:rPr lang="en-US" dirty="0"/>
            <a:t>.ppt and .pptx formats.</a:t>
          </a:r>
        </a:p>
      </dgm:t>
    </dgm:pt>
    <dgm:pt modelId="{67E73A21-3BE0-4817-824A-E434C26BAF33}" type="parTrans" cxnId="{94CE179E-CD79-46E7-8850-0AA7A01C8B87}">
      <dgm:prSet/>
      <dgm:spPr/>
      <dgm:t>
        <a:bodyPr/>
        <a:lstStyle/>
        <a:p>
          <a:endParaRPr lang="en-US"/>
        </a:p>
      </dgm:t>
    </dgm:pt>
    <dgm:pt modelId="{9719A7FA-8C3F-4309-995F-72BA063BEB38}" type="sibTrans" cxnId="{94CE179E-CD79-46E7-8850-0AA7A01C8B87}">
      <dgm:prSet phldrT="03" phldr="0"/>
      <dgm:spPr/>
      <dgm:t>
        <a:bodyPr/>
        <a:lstStyle/>
        <a:p>
          <a:r>
            <a:rPr lang="en-US" dirty="0"/>
            <a:t>03</a:t>
          </a:r>
        </a:p>
      </dgm:t>
    </dgm:pt>
    <dgm:pt modelId="{B160CF73-BBE3-4BE2-85FF-DE372901752F}">
      <dgm:prSet/>
      <dgm:spPr/>
      <dgm:t>
        <a:bodyPr/>
        <a:lstStyle/>
        <a:p>
          <a:r>
            <a:rPr lang="en-US" b="1" i="0" baseline="0" dirty="0"/>
            <a:t>Slide Content Filtering</a:t>
          </a:r>
          <a:r>
            <a:rPr lang="en-US" b="0" i="0" baseline="0" dirty="0"/>
            <a:t>: Optionally extract slides containing specific </a:t>
          </a:r>
          <a:br>
            <a:rPr lang="en-US" b="0" i="0" baseline="0" dirty="0"/>
          </a:br>
          <a:r>
            <a:rPr lang="en-US" b="0" i="0" baseline="0" dirty="0"/>
            <a:t>keywords or text</a:t>
          </a:r>
          <a:endParaRPr lang="en-US" dirty="0"/>
        </a:p>
      </dgm:t>
    </dgm:pt>
    <dgm:pt modelId="{060ADE27-0FE4-407A-A9D2-1EBF55E433AC}" type="parTrans" cxnId="{B13A80F3-017C-4CA5-8DB8-6B25204BD976}">
      <dgm:prSet/>
      <dgm:spPr/>
      <dgm:t>
        <a:bodyPr/>
        <a:lstStyle/>
        <a:p>
          <a:endParaRPr lang="en-US"/>
        </a:p>
      </dgm:t>
    </dgm:pt>
    <dgm:pt modelId="{0EC76872-EB2A-4021-B13A-302184ED333E}" type="sibTrans" cxnId="{B13A80F3-017C-4CA5-8DB8-6B25204BD976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36A318D6-D2B6-4255-85E2-61342A345B2E}" type="pres">
      <dgm:prSet presAssocID="{7738204C-FD57-4E76-853E-92BEF5D27840}" presName="Name0" presStyleCnt="0">
        <dgm:presLayoutVars>
          <dgm:animLvl val="lvl"/>
          <dgm:resizeHandles val="exact"/>
        </dgm:presLayoutVars>
      </dgm:prSet>
      <dgm:spPr/>
    </dgm:pt>
    <dgm:pt modelId="{ECA8AB3B-31A1-4405-8A64-55DF809398BA}" type="pres">
      <dgm:prSet presAssocID="{D7F57DC3-1FB0-445A-B30A-71935C31F9A6}" presName="compositeNode" presStyleCnt="0">
        <dgm:presLayoutVars>
          <dgm:bulletEnabled val="1"/>
        </dgm:presLayoutVars>
      </dgm:prSet>
      <dgm:spPr/>
    </dgm:pt>
    <dgm:pt modelId="{67151E26-FD09-4745-A9B2-0188B7008089}" type="pres">
      <dgm:prSet presAssocID="{D7F57DC3-1FB0-445A-B30A-71935C31F9A6}" presName="bgRect" presStyleLbl="alignNode1" presStyleIdx="0" presStyleCnt="4"/>
      <dgm:spPr/>
    </dgm:pt>
    <dgm:pt modelId="{61BFD93B-520A-4347-B693-57249C9904FF}" type="pres">
      <dgm:prSet presAssocID="{BD7E510A-BDDE-48CF-88B8-96A776013E0C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12CA1B48-EF82-4B9F-95B2-4233EC7B3760}" type="pres">
      <dgm:prSet presAssocID="{D7F57DC3-1FB0-445A-B30A-71935C31F9A6}" presName="nodeRect" presStyleLbl="alignNode1" presStyleIdx="0" presStyleCnt="4">
        <dgm:presLayoutVars>
          <dgm:bulletEnabled val="1"/>
        </dgm:presLayoutVars>
      </dgm:prSet>
      <dgm:spPr/>
    </dgm:pt>
    <dgm:pt modelId="{7C4E801F-57C8-40DF-A195-AD2D0D3324BB}" type="pres">
      <dgm:prSet presAssocID="{BD7E510A-BDDE-48CF-88B8-96A776013E0C}" presName="sibTrans" presStyleCnt="0"/>
      <dgm:spPr/>
    </dgm:pt>
    <dgm:pt modelId="{82CE0727-9CED-4BFD-AFD7-459628268A64}" type="pres">
      <dgm:prSet presAssocID="{59EA9FAA-7D63-42C9-8F48-4DE7BD557C0B}" presName="compositeNode" presStyleCnt="0">
        <dgm:presLayoutVars>
          <dgm:bulletEnabled val="1"/>
        </dgm:presLayoutVars>
      </dgm:prSet>
      <dgm:spPr/>
    </dgm:pt>
    <dgm:pt modelId="{7CBC8ABB-BBF8-4E0B-82AB-648D2A6A89A8}" type="pres">
      <dgm:prSet presAssocID="{59EA9FAA-7D63-42C9-8F48-4DE7BD557C0B}" presName="bgRect" presStyleLbl="alignNode1" presStyleIdx="1" presStyleCnt="4"/>
      <dgm:spPr/>
    </dgm:pt>
    <dgm:pt modelId="{F61E3514-114F-4ED1-93DD-EC7886E3E762}" type="pres">
      <dgm:prSet presAssocID="{AC2BDCCB-BF76-40B0-A395-6B76EB81E3F5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FB8CE46D-A809-4E73-8CF1-B724BEFCF70A}" type="pres">
      <dgm:prSet presAssocID="{59EA9FAA-7D63-42C9-8F48-4DE7BD557C0B}" presName="nodeRect" presStyleLbl="alignNode1" presStyleIdx="1" presStyleCnt="4">
        <dgm:presLayoutVars>
          <dgm:bulletEnabled val="1"/>
        </dgm:presLayoutVars>
      </dgm:prSet>
      <dgm:spPr/>
    </dgm:pt>
    <dgm:pt modelId="{207E0076-9BE7-4DD6-A353-6393FC967C28}" type="pres">
      <dgm:prSet presAssocID="{AC2BDCCB-BF76-40B0-A395-6B76EB81E3F5}" presName="sibTrans" presStyleCnt="0"/>
      <dgm:spPr/>
    </dgm:pt>
    <dgm:pt modelId="{B2690334-34DF-4159-AE2F-6ADBDD623DB3}" type="pres">
      <dgm:prSet presAssocID="{6173C23F-A632-4058-8CFA-4087847938FF}" presName="compositeNode" presStyleCnt="0">
        <dgm:presLayoutVars>
          <dgm:bulletEnabled val="1"/>
        </dgm:presLayoutVars>
      </dgm:prSet>
      <dgm:spPr/>
    </dgm:pt>
    <dgm:pt modelId="{564D35D9-1E82-41BF-8FE9-FC2FCCCE4818}" type="pres">
      <dgm:prSet presAssocID="{6173C23F-A632-4058-8CFA-4087847938FF}" presName="bgRect" presStyleLbl="alignNode1" presStyleIdx="2" presStyleCnt="4"/>
      <dgm:spPr/>
    </dgm:pt>
    <dgm:pt modelId="{665BAF0A-5C97-42C0-93D3-B12FBAC18386}" type="pres">
      <dgm:prSet presAssocID="{9719A7FA-8C3F-4309-995F-72BA063BEB38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6C2052D8-D138-4952-8E35-0F4AEFAE3BC1}" type="pres">
      <dgm:prSet presAssocID="{6173C23F-A632-4058-8CFA-4087847938FF}" presName="nodeRect" presStyleLbl="alignNode1" presStyleIdx="2" presStyleCnt="4">
        <dgm:presLayoutVars>
          <dgm:bulletEnabled val="1"/>
        </dgm:presLayoutVars>
      </dgm:prSet>
      <dgm:spPr/>
    </dgm:pt>
    <dgm:pt modelId="{4F91EE6B-B81F-48C3-8DB4-0247F2A84CF5}" type="pres">
      <dgm:prSet presAssocID="{9719A7FA-8C3F-4309-995F-72BA063BEB38}" presName="sibTrans" presStyleCnt="0"/>
      <dgm:spPr/>
    </dgm:pt>
    <dgm:pt modelId="{57794CA8-5E84-4900-837A-89129DAF81CF}" type="pres">
      <dgm:prSet presAssocID="{B160CF73-BBE3-4BE2-85FF-DE372901752F}" presName="compositeNode" presStyleCnt="0">
        <dgm:presLayoutVars>
          <dgm:bulletEnabled val="1"/>
        </dgm:presLayoutVars>
      </dgm:prSet>
      <dgm:spPr/>
    </dgm:pt>
    <dgm:pt modelId="{701BCF45-FCCC-400B-93D6-E058173A7A47}" type="pres">
      <dgm:prSet presAssocID="{B160CF73-BBE3-4BE2-85FF-DE372901752F}" presName="bgRect" presStyleLbl="alignNode1" presStyleIdx="3" presStyleCnt="4"/>
      <dgm:spPr/>
    </dgm:pt>
    <dgm:pt modelId="{9C5CFE85-DB6E-4932-AB1C-EC4A70025468}" type="pres">
      <dgm:prSet presAssocID="{0EC76872-EB2A-4021-B13A-302184ED333E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9D364109-6720-4617-8EC7-2F2659797D52}" type="pres">
      <dgm:prSet presAssocID="{B160CF73-BBE3-4BE2-85FF-DE372901752F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DFF17D13-074A-4B9E-BB68-17D152E04DA8}" type="presOf" srcId="{D7F57DC3-1FB0-445A-B30A-71935C31F9A6}" destId="{12CA1B48-EF82-4B9F-95B2-4233EC7B3760}" srcOrd="1" destOrd="0" presId="urn:microsoft.com/office/officeart/2016/7/layout/LinearBlockProcessNumbered"/>
    <dgm:cxn modelId="{FA4E732F-F7CD-4C7E-95EA-C77F591AFBEC}" type="presOf" srcId="{BD7E510A-BDDE-48CF-88B8-96A776013E0C}" destId="{61BFD93B-520A-4347-B693-57249C9904FF}" srcOrd="0" destOrd="0" presId="urn:microsoft.com/office/officeart/2016/7/layout/LinearBlockProcessNumbered"/>
    <dgm:cxn modelId="{8CFA7F62-56A8-4F53-9B87-699191EF8798}" srcId="{7738204C-FD57-4E76-853E-92BEF5D27840}" destId="{D7F57DC3-1FB0-445A-B30A-71935C31F9A6}" srcOrd="0" destOrd="0" parTransId="{0B93BCF0-D6E7-4FDE-9580-8E9E7CB35920}" sibTransId="{BD7E510A-BDDE-48CF-88B8-96A776013E0C}"/>
    <dgm:cxn modelId="{3C7C0B64-90A2-4442-9938-DA566AB7DA2B}" type="presOf" srcId="{59EA9FAA-7D63-42C9-8F48-4DE7BD557C0B}" destId="{FB8CE46D-A809-4E73-8CF1-B724BEFCF70A}" srcOrd="1" destOrd="0" presId="urn:microsoft.com/office/officeart/2016/7/layout/LinearBlockProcessNumbered"/>
    <dgm:cxn modelId="{246D4944-8C65-43FD-9E4B-F9E5329ABA86}" srcId="{7738204C-FD57-4E76-853E-92BEF5D27840}" destId="{59EA9FAA-7D63-42C9-8F48-4DE7BD557C0B}" srcOrd="1" destOrd="0" parTransId="{ED69CCC4-608B-4688-A768-B9225656A9CE}" sibTransId="{AC2BDCCB-BF76-40B0-A395-6B76EB81E3F5}"/>
    <dgm:cxn modelId="{23EF2845-0B18-4E15-A24D-FAEE3D5BCBB7}" type="presOf" srcId="{7738204C-FD57-4E76-853E-92BEF5D27840}" destId="{36A318D6-D2B6-4255-85E2-61342A345B2E}" srcOrd="0" destOrd="0" presId="urn:microsoft.com/office/officeart/2016/7/layout/LinearBlockProcessNumbered"/>
    <dgm:cxn modelId="{E192704C-8E11-47CD-9881-DCE3CEC57CD3}" type="presOf" srcId="{AC2BDCCB-BF76-40B0-A395-6B76EB81E3F5}" destId="{F61E3514-114F-4ED1-93DD-EC7886E3E762}" srcOrd="0" destOrd="0" presId="urn:microsoft.com/office/officeart/2016/7/layout/LinearBlockProcessNumbered"/>
    <dgm:cxn modelId="{46791576-CBFD-4C6A-9ACA-9EE0C829BAFB}" type="presOf" srcId="{9719A7FA-8C3F-4309-995F-72BA063BEB38}" destId="{665BAF0A-5C97-42C0-93D3-B12FBAC18386}" srcOrd="0" destOrd="0" presId="urn:microsoft.com/office/officeart/2016/7/layout/LinearBlockProcessNumbered"/>
    <dgm:cxn modelId="{5D1FB857-19F2-45CE-AC29-6B71521214B0}" type="presOf" srcId="{6173C23F-A632-4058-8CFA-4087847938FF}" destId="{564D35D9-1E82-41BF-8FE9-FC2FCCCE4818}" srcOrd="0" destOrd="0" presId="urn:microsoft.com/office/officeart/2016/7/layout/LinearBlockProcessNumbered"/>
    <dgm:cxn modelId="{2DF2D87E-BF89-4F55-A593-FE9B2D6B7DF9}" type="presOf" srcId="{D7F57DC3-1FB0-445A-B30A-71935C31F9A6}" destId="{67151E26-FD09-4745-A9B2-0188B7008089}" srcOrd="0" destOrd="0" presId="urn:microsoft.com/office/officeart/2016/7/layout/LinearBlockProcessNumbered"/>
    <dgm:cxn modelId="{D9CA698B-014F-4481-973A-62A04B7392C6}" type="presOf" srcId="{0EC76872-EB2A-4021-B13A-302184ED333E}" destId="{9C5CFE85-DB6E-4932-AB1C-EC4A70025468}" srcOrd="0" destOrd="0" presId="urn:microsoft.com/office/officeart/2016/7/layout/LinearBlockProcessNumbered"/>
    <dgm:cxn modelId="{E02E3291-4DE3-44DB-A1CC-1DD91B682B24}" type="presOf" srcId="{59EA9FAA-7D63-42C9-8F48-4DE7BD557C0B}" destId="{7CBC8ABB-BBF8-4E0B-82AB-648D2A6A89A8}" srcOrd="0" destOrd="0" presId="urn:microsoft.com/office/officeart/2016/7/layout/LinearBlockProcessNumbered"/>
    <dgm:cxn modelId="{94CE179E-CD79-46E7-8850-0AA7A01C8B87}" srcId="{7738204C-FD57-4E76-853E-92BEF5D27840}" destId="{6173C23F-A632-4058-8CFA-4087847938FF}" srcOrd="2" destOrd="0" parTransId="{67E73A21-3BE0-4817-824A-E434C26BAF33}" sibTransId="{9719A7FA-8C3F-4309-995F-72BA063BEB38}"/>
    <dgm:cxn modelId="{84DA80C7-09AD-473C-8370-6E145376E118}" type="presOf" srcId="{6173C23F-A632-4058-8CFA-4087847938FF}" destId="{6C2052D8-D138-4952-8E35-0F4AEFAE3BC1}" srcOrd="1" destOrd="0" presId="urn:microsoft.com/office/officeart/2016/7/layout/LinearBlockProcessNumbered"/>
    <dgm:cxn modelId="{227B6EF0-4A41-4F88-ABD5-627096576BD0}" type="presOf" srcId="{B160CF73-BBE3-4BE2-85FF-DE372901752F}" destId="{701BCF45-FCCC-400B-93D6-E058173A7A47}" srcOrd="0" destOrd="0" presId="urn:microsoft.com/office/officeart/2016/7/layout/LinearBlockProcessNumbered"/>
    <dgm:cxn modelId="{B13A80F3-017C-4CA5-8DB8-6B25204BD976}" srcId="{7738204C-FD57-4E76-853E-92BEF5D27840}" destId="{B160CF73-BBE3-4BE2-85FF-DE372901752F}" srcOrd="3" destOrd="0" parTransId="{060ADE27-0FE4-407A-A9D2-1EBF55E433AC}" sibTransId="{0EC76872-EB2A-4021-B13A-302184ED333E}"/>
    <dgm:cxn modelId="{EC0864F9-0C77-4230-83F1-098EE50F824D}" type="presOf" srcId="{B160CF73-BBE3-4BE2-85FF-DE372901752F}" destId="{9D364109-6720-4617-8EC7-2F2659797D52}" srcOrd="1" destOrd="0" presId="urn:microsoft.com/office/officeart/2016/7/layout/LinearBlockProcessNumbered"/>
    <dgm:cxn modelId="{5867511B-3044-4B9E-B923-A4044DDE30CF}" type="presParOf" srcId="{36A318D6-D2B6-4255-85E2-61342A345B2E}" destId="{ECA8AB3B-31A1-4405-8A64-55DF809398BA}" srcOrd="0" destOrd="0" presId="urn:microsoft.com/office/officeart/2016/7/layout/LinearBlockProcessNumbered"/>
    <dgm:cxn modelId="{DE12FC4A-ECBE-4080-95E9-586A96AC5052}" type="presParOf" srcId="{ECA8AB3B-31A1-4405-8A64-55DF809398BA}" destId="{67151E26-FD09-4745-A9B2-0188B7008089}" srcOrd="0" destOrd="0" presId="urn:microsoft.com/office/officeart/2016/7/layout/LinearBlockProcessNumbered"/>
    <dgm:cxn modelId="{6469F30F-D7AF-4EE0-891A-111D0686193B}" type="presParOf" srcId="{ECA8AB3B-31A1-4405-8A64-55DF809398BA}" destId="{61BFD93B-520A-4347-B693-57249C9904FF}" srcOrd="1" destOrd="0" presId="urn:microsoft.com/office/officeart/2016/7/layout/LinearBlockProcessNumbered"/>
    <dgm:cxn modelId="{8EE43052-716E-45D7-8295-03FE3960A18A}" type="presParOf" srcId="{ECA8AB3B-31A1-4405-8A64-55DF809398BA}" destId="{12CA1B48-EF82-4B9F-95B2-4233EC7B3760}" srcOrd="2" destOrd="0" presId="urn:microsoft.com/office/officeart/2016/7/layout/LinearBlockProcessNumbered"/>
    <dgm:cxn modelId="{921E67CE-5EC6-4CDB-983D-F0518FFDD789}" type="presParOf" srcId="{36A318D6-D2B6-4255-85E2-61342A345B2E}" destId="{7C4E801F-57C8-40DF-A195-AD2D0D3324BB}" srcOrd="1" destOrd="0" presId="urn:microsoft.com/office/officeart/2016/7/layout/LinearBlockProcessNumbered"/>
    <dgm:cxn modelId="{359A3385-8B1A-4261-915F-5387DAE0CB68}" type="presParOf" srcId="{36A318D6-D2B6-4255-85E2-61342A345B2E}" destId="{82CE0727-9CED-4BFD-AFD7-459628268A64}" srcOrd="2" destOrd="0" presId="urn:microsoft.com/office/officeart/2016/7/layout/LinearBlockProcessNumbered"/>
    <dgm:cxn modelId="{822224E8-01CA-455E-A082-DD3B11D73344}" type="presParOf" srcId="{82CE0727-9CED-4BFD-AFD7-459628268A64}" destId="{7CBC8ABB-BBF8-4E0B-82AB-648D2A6A89A8}" srcOrd="0" destOrd="0" presId="urn:microsoft.com/office/officeart/2016/7/layout/LinearBlockProcessNumbered"/>
    <dgm:cxn modelId="{AC9209A0-97A9-4E2B-A0E1-0515118184BA}" type="presParOf" srcId="{82CE0727-9CED-4BFD-AFD7-459628268A64}" destId="{F61E3514-114F-4ED1-93DD-EC7886E3E762}" srcOrd="1" destOrd="0" presId="urn:microsoft.com/office/officeart/2016/7/layout/LinearBlockProcessNumbered"/>
    <dgm:cxn modelId="{86E433A9-2792-40A9-9FFC-CB47241E1A2F}" type="presParOf" srcId="{82CE0727-9CED-4BFD-AFD7-459628268A64}" destId="{FB8CE46D-A809-4E73-8CF1-B724BEFCF70A}" srcOrd="2" destOrd="0" presId="urn:microsoft.com/office/officeart/2016/7/layout/LinearBlockProcessNumbered"/>
    <dgm:cxn modelId="{76ABBCB5-8A58-4B8D-BDB0-0DBA37EDB6EC}" type="presParOf" srcId="{36A318D6-D2B6-4255-85E2-61342A345B2E}" destId="{207E0076-9BE7-4DD6-A353-6393FC967C28}" srcOrd="3" destOrd="0" presId="urn:microsoft.com/office/officeart/2016/7/layout/LinearBlockProcessNumbered"/>
    <dgm:cxn modelId="{17B79F67-D56E-45BE-9AFF-0F6F57EDD098}" type="presParOf" srcId="{36A318D6-D2B6-4255-85E2-61342A345B2E}" destId="{B2690334-34DF-4159-AE2F-6ADBDD623DB3}" srcOrd="4" destOrd="0" presId="urn:microsoft.com/office/officeart/2016/7/layout/LinearBlockProcessNumbered"/>
    <dgm:cxn modelId="{B5F32BBB-8CD8-48A2-83BC-F583F34D1CE0}" type="presParOf" srcId="{B2690334-34DF-4159-AE2F-6ADBDD623DB3}" destId="{564D35D9-1E82-41BF-8FE9-FC2FCCCE4818}" srcOrd="0" destOrd="0" presId="urn:microsoft.com/office/officeart/2016/7/layout/LinearBlockProcessNumbered"/>
    <dgm:cxn modelId="{E3067E5C-BE1D-4B84-B6E0-86EB3205797E}" type="presParOf" srcId="{B2690334-34DF-4159-AE2F-6ADBDD623DB3}" destId="{665BAF0A-5C97-42C0-93D3-B12FBAC18386}" srcOrd="1" destOrd="0" presId="urn:microsoft.com/office/officeart/2016/7/layout/LinearBlockProcessNumbered"/>
    <dgm:cxn modelId="{DBBBBDC0-D9E2-4E7B-B0AC-ED46B219192A}" type="presParOf" srcId="{B2690334-34DF-4159-AE2F-6ADBDD623DB3}" destId="{6C2052D8-D138-4952-8E35-0F4AEFAE3BC1}" srcOrd="2" destOrd="0" presId="urn:microsoft.com/office/officeart/2016/7/layout/LinearBlockProcessNumbered"/>
    <dgm:cxn modelId="{5D963346-5327-4C7A-B16F-266A2382DB03}" type="presParOf" srcId="{36A318D6-D2B6-4255-85E2-61342A345B2E}" destId="{4F91EE6B-B81F-48C3-8DB4-0247F2A84CF5}" srcOrd="5" destOrd="0" presId="urn:microsoft.com/office/officeart/2016/7/layout/LinearBlockProcessNumbered"/>
    <dgm:cxn modelId="{CC479CB1-DCFA-4F90-BB74-E9AAE9EF49CF}" type="presParOf" srcId="{36A318D6-D2B6-4255-85E2-61342A345B2E}" destId="{57794CA8-5E84-4900-837A-89129DAF81CF}" srcOrd="6" destOrd="0" presId="urn:microsoft.com/office/officeart/2016/7/layout/LinearBlockProcessNumbered"/>
    <dgm:cxn modelId="{CC7E1AA4-8C80-4AB1-9F6F-543A7E9C84CE}" type="presParOf" srcId="{57794CA8-5E84-4900-837A-89129DAF81CF}" destId="{701BCF45-FCCC-400B-93D6-E058173A7A47}" srcOrd="0" destOrd="0" presId="urn:microsoft.com/office/officeart/2016/7/layout/LinearBlockProcessNumbered"/>
    <dgm:cxn modelId="{8CB2259E-AFD5-41C9-A6AF-162AD4400EC1}" type="presParOf" srcId="{57794CA8-5E84-4900-837A-89129DAF81CF}" destId="{9C5CFE85-DB6E-4932-AB1C-EC4A70025468}" srcOrd="1" destOrd="0" presId="urn:microsoft.com/office/officeart/2016/7/layout/LinearBlockProcessNumbered"/>
    <dgm:cxn modelId="{EC2B605F-0B6F-459B-8439-A8ED605385B3}" type="presParOf" srcId="{57794CA8-5E84-4900-837A-89129DAF81CF}" destId="{9D364109-6720-4617-8EC7-2F2659797D5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3B67D7-E77C-4525-A516-2FDFF8D8111A}" type="doc">
      <dgm:prSet loTypeId="urn:microsoft.com/office/officeart/2005/8/layout/hierarchy1" loCatId="hierarchy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2FDC6C8-C1AC-4BC6-9B3E-71F59434B113}">
      <dgm:prSet/>
      <dgm:spPr/>
      <dgm:t>
        <a:bodyPr/>
        <a:lstStyle/>
        <a:p>
          <a:r>
            <a:rPr lang="en-US" b="1" dirty="0"/>
            <a:t>Metadata Extraction</a:t>
          </a:r>
          <a:r>
            <a:rPr lang="en-US" dirty="0"/>
            <a:t>: Could extract metadata (e.g., slide notes, authorship, or </a:t>
          </a:r>
          <a:br>
            <a:rPr lang="en-US" dirty="0"/>
          </a:br>
          <a:r>
            <a:rPr lang="en-US" dirty="0"/>
            <a:t>timestamps) along with slides.</a:t>
          </a:r>
        </a:p>
      </dgm:t>
    </dgm:pt>
    <dgm:pt modelId="{0BC85FB1-F25B-4CC5-BA11-5410CE30673D}" type="parTrans" cxnId="{CCD7ADE1-630A-4844-8006-95084B342DD2}">
      <dgm:prSet/>
      <dgm:spPr/>
      <dgm:t>
        <a:bodyPr/>
        <a:lstStyle/>
        <a:p>
          <a:endParaRPr lang="en-US"/>
        </a:p>
      </dgm:t>
    </dgm:pt>
    <dgm:pt modelId="{86CF819F-FF81-4729-92EA-C74932250DD5}" type="sibTrans" cxnId="{CCD7ADE1-630A-4844-8006-95084B342DD2}">
      <dgm:prSet/>
      <dgm:spPr/>
      <dgm:t>
        <a:bodyPr/>
        <a:lstStyle/>
        <a:p>
          <a:endParaRPr lang="en-US"/>
        </a:p>
      </dgm:t>
    </dgm:pt>
    <dgm:pt modelId="{409D3F15-03D4-451B-971E-6AEA69683593}">
      <dgm:prSet/>
      <dgm:spPr/>
      <dgm:t>
        <a:bodyPr/>
        <a:lstStyle/>
        <a:p>
          <a:r>
            <a:rPr lang="en-US" b="1" dirty="0"/>
            <a:t>Styling Options</a:t>
          </a:r>
          <a:r>
            <a:rPr lang="en-US" dirty="0"/>
            <a:t>: Could allow users to customize slide appearance </a:t>
          </a:r>
          <a:br>
            <a:rPr lang="en-US" dirty="0"/>
          </a:br>
          <a:r>
            <a:rPr lang="en-US" dirty="0"/>
            <a:t>(e.g., include watermarks or resize slides).</a:t>
          </a:r>
        </a:p>
      </dgm:t>
    </dgm:pt>
    <dgm:pt modelId="{5E5AA1E6-3E31-4B65-81CF-4A1FBCF3E605}" type="parTrans" cxnId="{8AE04729-A464-4976-8F53-A63BB07759FD}">
      <dgm:prSet/>
      <dgm:spPr/>
      <dgm:t>
        <a:bodyPr/>
        <a:lstStyle/>
        <a:p>
          <a:endParaRPr lang="en-US"/>
        </a:p>
      </dgm:t>
    </dgm:pt>
    <dgm:pt modelId="{505C2BFE-E49C-4992-9742-20B839EF2974}" type="sibTrans" cxnId="{8AE04729-A464-4976-8F53-A63BB07759FD}">
      <dgm:prSet/>
      <dgm:spPr/>
      <dgm:t>
        <a:bodyPr/>
        <a:lstStyle/>
        <a:p>
          <a:endParaRPr lang="en-US"/>
        </a:p>
      </dgm:t>
    </dgm:pt>
    <dgm:pt modelId="{DE6B8FB0-5D0A-4115-B8F5-95662B3A4DA0}">
      <dgm:prSet/>
      <dgm:spPr/>
      <dgm:t>
        <a:bodyPr/>
        <a:lstStyle/>
        <a:p>
          <a:r>
            <a:rPr lang="en-US" b="1" dirty="0"/>
            <a:t>File Compression</a:t>
          </a:r>
          <a:r>
            <a:rPr lang="en-US" dirty="0"/>
            <a:t>: Could provide an option to compress output files into a zip</a:t>
          </a:r>
          <a:br>
            <a:rPr lang="en-US" dirty="0"/>
          </a:br>
          <a:r>
            <a:rPr lang="en-US" dirty="0"/>
            <a:t> archive.</a:t>
          </a:r>
        </a:p>
      </dgm:t>
    </dgm:pt>
    <dgm:pt modelId="{638E5DAE-DAFA-4082-BA6C-1E7099FBF718}" type="parTrans" cxnId="{712377F0-BFBF-4C83-8E63-FB4395C2F8A0}">
      <dgm:prSet/>
      <dgm:spPr/>
      <dgm:t>
        <a:bodyPr/>
        <a:lstStyle/>
        <a:p>
          <a:endParaRPr lang="en-US"/>
        </a:p>
      </dgm:t>
    </dgm:pt>
    <dgm:pt modelId="{4F4BA16F-BDDE-4080-8FD9-E87317D358F7}" type="sibTrans" cxnId="{712377F0-BFBF-4C83-8E63-FB4395C2F8A0}">
      <dgm:prSet/>
      <dgm:spPr/>
      <dgm:t>
        <a:bodyPr/>
        <a:lstStyle/>
        <a:p>
          <a:endParaRPr lang="en-US"/>
        </a:p>
      </dgm:t>
    </dgm:pt>
    <dgm:pt modelId="{F90FCE0D-49D0-4EDD-8973-7CF35E810A72}">
      <dgm:prSet/>
      <dgm:spPr/>
      <dgm:t>
        <a:bodyPr/>
        <a:lstStyle/>
        <a:p>
          <a:r>
            <a:rPr lang="en-US" b="1" dirty="0"/>
            <a:t>Multilingual Support</a:t>
          </a:r>
          <a:r>
            <a:rPr lang="en-US" dirty="0"/>
            <a:t>: Could support command-line output in multiple languages </a:t>
          </a:r>
          <a:br>
            <a:rPr lang="en-US" dirty="0"/>
          </a:br>
          <a:r>
            <a:rPr lang="en-US" dirty="0"/>
            <a:t>for better accessibility.</a:t>
          </a:r>
        </a:p>
      </dgm:t>
    </dgm:pt>
    <dgm:pt modelId="{721EB6F6-4179-4ED1-BBA5-88CF6AFD333A}" type="parTrans" cxnId="{2899423E-E0A6-4FF9-8A28-1260355BBED3}">
      <dgm:prSet/>
      <dgm:spPr/>
      <dgm:t>
        <a:bodyPr/>
        <a:lstStyle/>
        <a:p>
          <a:endParaRPr lang="en-US"/>
        </a:p>
      </dgm:t>
    </dgm:pt>
    <dgm:pt modelId="{B4D09EDE-6D28-4B62-A7D0-44282519B184}" type="sibTrans" cxnId="{2899423E-E0A6-4FF9-8A28-1260355BBED3}">
      <dgm:prSet/>
      <dgm:spPr/>
      <dgm:t>
        <a:bodyPr/>
        <a:lstStyle/>
        <a:p>
          <a:endParaRPr lang="en-US"/>
        </a:p>
      </dgm:t>
    </dgm:pt>
    <dgm:pt modelId="{FB20D05E-5E3B-4627-918B-36B1566BCF1D}" type="pres">
      <dgm:prSet presAssocID="{573B67D7-E77C-4525-A516-2FDFF8D811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1705B9D-64D5-4516-BB5F-4F224FFDBA9F}" type="pres">
      <dgm:prSet presAssocID="{82FDC6C8-C1AC-4BC6-9B3E-71F59434B113}" presName="hierRoot1" presStyleCnt="0"/>
      <dgm:spPr/>
    </dgm:pt>
    <dgm:pt modelId="{5CCDC618-6DEF-4C48-9641-1B2E26403748}" type="pres">
      <dgm:prSet presAssocID="{82FDC6C8-C1AC-4BC6-9B3E-71F59434B113}" presName="composite" presStyleCnt="0"/>
      <dgm:spPr/>
    </dgm:pt>
    <dgm:pt modelId="{C9FFF1CB-096C-498C-94C0-26DE713E2EF5}" type="pres">
      <dgm:prSet presAssocID="{82FDC6C8-C1AC-4BC6-9B3E-71F59434B113}" presName="background" presStyleLbl="node0" presStyleIdx="0" presStyleCnt="4"/>
      <dgm:spPr/>
    </dgm:pt>
    <dgm:pt modelId="{6A7E6425-2F12-484F-AD9A-7A5C10E22C79}" type="pres">
      <dgm:prSet presAssocID="{82FDC6C8-C1AC-4BC6-9B3E-71F59434B113}" presName="text" presStyleLbl="fgAcc0" presStyleIdx="0" presStyleCnt="4">
        <dgm:presLayoutVars>
          <dgm:chPref val="3"/>
        </dgm:presLayoutVars>
      </dgm:prSet>
      <dgm:spPr/>
    </dgm:pt>
    <dgm:pt modelId="{DE7C69F9-171C-48C2-9AA6-A90B147125ED}" type="pres">
      <dgm:prSet presAssocID="{82FDC6C8-C1AC-4BC6-9B3E-71F59434B113}" presName="hierChild2" presStyleCnt="0"/>
      <dgm:spPr/>
    </dgm:pt>
    <dgm:pt modelId="{58E2F29C-0DD4-4411-A990-C9BC4C6F2CE7}" type="pres">
      <dgm:prSet presAssocID="{409D3F15-03D4-451B-971E-6AEA69683593}" presName="hierRoot1" presStyleCnt="0"/>
      <dgm:spPr/>
    </dgm:pt>
    <dgm:pt modelId="{E0ED462B-6807-4CB2-9048-546CD7FCD932}" type="pres">
      <dgm:prSet presAssocID="{409D3F15-03D4-451B-971E-6AEA69683593}" presName="composite" presStyleCnt="0"/>
      <dgm:spPr/>
    </dgm:pt>
    <dgm:pt modelId="{5F681435-B50E-470D-B144-EC6C7B7C95CB}" type="pres">
      <dgm:prSet presAssocID="{409D3F15-03D4-451B-971E-6AEA69683593}" presName="background" presStyleLbl="node0" presStyleIdx="1" presStyleCnt="4"/>
      <dgm:spPr/>
    </dgm:pt>
    <dgm:pt modelId="{ECA1869C-03D9-40A3-879A-704B2DDE5BAB}" type="pres">
      <dgm:prSet presAssocID="{409D3F15-03D4-451B-971E-6AEA69683593}" presName="text" presStyleLbl="fgAcc0" presStyleIdx="1" presStyleCnt="4">
        <dgm:presLayoutVars>
          <dgm:chPref val="3"/>
        </dgm:presLayoutVars>
      </dgm:prSet>
      <dgm:spPr/>
    </dgm:pt>
    <dgm:pt modelId="{A32DCD5F-6E77-463E-8304-F12547854FEE}" type="pres">
      <dgm:prSet presAssocID="{409D3F15-03D4-451B-971E-6AEA69683593}" presName="hierChild2" presStyleCnt="0"/>
      <dgm:spPr/>
    </dgm:pt>
    <dgm:pt modelId="{7BF255F7-1D80-4B02-B7D4-062E80DD6EB8}" type="pres">
      <dgm:prSet presAssocID="{DE6B8FB0-5D0A-4115-B8F5-95662B3A4DA0}" presName="hierRoot1" presStyleCnt="0"/>
      <dgm:spPr/>
    </dgm:pt>
    <dgm:pt modelId="{98830F81-020F-49CE-8765-1FCA3E050B0D}" type="pres">
      <dgm:prSet presAssocID="{DE6B8FB0-5D0A-4115-B8F5-95662B3A4DA0}" presName="composite" presStyleCnt="0"/>
      <dgm:spPr/>
    </dgm:pt>
    <dgm:pt modelId="{D87CF4F8-46D5-423F-B731-6BF10136C6C9}" type="pres">
      <dgm:prSet presAssocID="{DE6B8FB0-5D0A-4115-B8F5-95662B3A4DA0}" presName="background" presStyleLbl="node0" presStyleIdx="2" presStyleCnt="4"/>
      <dgm:spPr/>
    </dgm:pt>
    <dgm:pt modelId="{1D2C8252-C249-40C1-8817-3C7E2E938B41}" type="pres">
      <dgm:prSet presAssocID="{DE6B8FB0-5D0A-4115-B8F5-95662B3A4DA0}" presName="text" presStyleLbl="fgAcc0" presStyleIdx="2" presStyleCnt="4">
        <dgm:presLayoutVars>
          <dgm:chPref val="3"/>
        </dgm:presLayoutVars>
      </dgm:prSet>
      <dgm:spPr/>
    </dgm:pt>
    <dgm:pt modelId="{2C74A0A9-68B4-4252-B236-B31DBF2991B9}" type="pres">
      <dgm:prSet presAssocID="{DE6B8FB0-5D0A-4115-B8F5-95662B3A4DA0}" presName="hierChild2" presStyleCnt="0"/>
      <dgm:spPr/>
    </dgm:pt>
    <dgm:pt modelId="{8A270935-F35B-4467-B404-1299E5EE67AB}" type="pres">
      <dgm:prSet presAssocID="{F90FCE0D-49D0-4EDD-8973-7CF35E810A72}" presName="hierRoot1" presStyleCnt="0"/>
      <dgm:spPr/>
    </dgm:pt>
    <dgm:pt modelId="{D6AF0BE2-EFD9-4C10-A348-B5FF85D28897}" type="pres">
      <dgm:prSet presAssocID="{F90FCE0D-49D0-4EDD-8973-7CF35E810A72}" presName="composite" presStyleCnt="0"/>
      <dgm:spPr/>
    </dgm:pt>
    <dgm:pt modelId="{A34AB4B7-5434-411C-9C79-FCA65C341447}" type="pres">
      <dgm:prSet presAssocID="{F90FCE0D-49D0-4EDD-8973-7CF35E810A72}" presName="background" presStyleLbl="node0" presStyleIdx="3" presStyleCnt="4"/>
      <dgm:spPr/>
    </dgm:pt>
    <dgm:pt modelId="{9D81E403-974B-44A4-8CCE-A6BB71512D23}" type="pres">
      <dgm:prSet presAssocID="{F90FCE0D-49D0-4EDD-8973-7CF35E810A72}" presName="text" presStyleLbl="fgAcc0" presStyleIdx="3" presStyleCnt="4">
        <dgm:presLayoutVars>
          <dgm:chPref val="3"/>
        </dgm:presLayoutVars>
      </dgm:prSet>
      <dgm:spPr/>
    </dgm:pt>
    <dgm:pt modelId="{056ED0B6-5709-461E-AD63-5066A0FE838C}" type="pres">
      <dgm:prSet presAssocID="{F90FCE0D-49D0-4EDD-8973-7CF35E810A72}" presName="hierChild2" presStyleCnt="0"/>
      <dgm:spPr/>
    </dgm:pt>
  </dgm:ptLst>
  <dgm:cxnLst>
    <dgm:cxn modelId="{8AE04729-A464-4976-8F53-A63BB07759FD}" srcId="{573B67D7-E77C-4525-A516-2FDFF8D8111A}" destId="{409D3F15-03D4-451B-971E-6AEA69683593}" srcOrd="1" destOrd="0" parTransId="{5E5AA1E6-3E31-4B65-81CF-4A1FBCF3E605}" sibTransId="{505C2BFE-E49C-4992-9742-20B839EF2974}"/>
    <dgm:cxn modelId="{F78ED634-525E-44D7-B37D-6D4B81EB7005}" type="presOf" srcId="{F90FCE0D-49D0-4EDD-8973-7CF35E810A72}" destId="{9D81E403-974B-44A4-8CCE-A6BB71512D23}" srcOrd="0" destOrd="0" presId="urn:microsoft.com/office/officeart/2005/8/layout/hierarchy1"/>
    <dgm:cxn modelId="{2899423E-E0A6-4FF9-8A28-1260355BBED3}" srcId="{573B67D7-E77C-4525-A516-2FDFF8D8111A}" destId="{F90FCE0D-49D0-4EDD-8973-7CF35E810A72}" srcOrd="3" destOrd="0" parTransId="{721EB6F6-4179-4ED1-BBA5-88CF6AFD333A}" sibTransId="{B4D09EDE-6D28-4B62-A7D0-44282519B184}"/>
    <dgm:cxn modelId="{B62A7347-8630-4603-AF31-1EF59AC5C7DF}" type="presOf" srcId="{573B67D7-E77C-4525-A516-2FDFF8D8111A}" destId="{FB20D05E-5E3B-4627-918B-36B1566BCF1D}" srcOrd="0" destOrd="0" presId="urn:microsoft.com/office/officeart/2005/8/layout/hierarchy1"/>
    <dgm:cxn modelId="{8B720E71-507B-41D8-A1C3-DBC01CAB564C}" type="presOf" srcId="{409D3F15-03D4-451B-971E-6AEA69683593}" destId="{ECA1869C-03D9-40A3-879A-704B2DDE5BAB}" srcOrd="0" destOrd="0" presId="urn:microsoft.com/office/officeart/2005/8/layout/hierarchy1"/>
    <dgm:cxn modelId="{4399097F-2643-40A6-9498-94BBC12EBE8B}" type="presOf" srcId="{DE6B8FB0-5D0A-4115-B8F5-95662B3A4DA0}" destId="{1D2C8252-C249-40C1-8817-3C7E2E938B41}" srcOrd="0" destOrd="0" presId="urn:microsoft.com/office/officeart/2005/8/layout/hierarchy1"/>
    <dgm:cxn modelId="{9EC0C48C-A05C-4370-923F-1390BE8CD6FC}" type="presOf" srcId="{82FDC6C8-C1AC-4BC6-9B3E-71F59434B113}" destId="{6A7E6425-2F12-484F-AD9A-7A5C10E22C79}" srcOrd="0" destOrd="0" presId="urn:microsoft.com/office/officeart/2005/8/layout/hierarchy1"/>
    <dgm:cxn modelId="{CCD7ADE1-630A-4844-8006-95084B342DD2}" srcId="{573B67D7-E77C-4525-A516-2FDFF8D8111A}" destId="{82FDC6C8-C1AC-4BC6-9B3E-71F59434B113}" srcOrd="0" destOrd="0" parTransId="{0BC85FB1-F25B-4CC5-BA11-5410CE30673D}" sibTransId="{86CF819F-FF81-4729-92EA-C74932250DD5}"/>
    <dgm:cxn modelId="{712377F0-BFBF-4C83-8E63-FB4395C2F8A0}" srcId="{573B67D7-E77C-4525-A516-2FDFF8D8111A}" destId="{DE6B8FB0-5D0A-4115-B8F5-95662B3A4DA0}" srcOrd="2" destOrd="0" parTransId="{638E5DAE-DAFA-4082-BA6C-1E7099FBF718}" sibTransId="{4F4BA16F-BDDE-4080-8FD9-E87317D358F7}"/>
    <dgm:cxn modelId="{5F5E0AC1-707A-4E82-8952-8681978415DF}" type="presParOf" srcId="{FB20D05E-5E3B-4627-918B-36B1566BCF1D}" destId="{61705B9D-64D5-4516-BB5F-4F224FFDBA9F}" srcOrd="0" destOrd="0" presId="urn:microsoft.com/office/officeart/2005/8/layout/hierarchy1"/>
    <dgm:cxn modelId="{CDF39F09-3FFC-4D81-8C2A-8143082EB3DF}" type="presParOf" srcId="{61705B9D-64D5-4516-BB5F-4F224FFDBA9F}" destId="{5CCDC618-6DEF-4C48-9641-1B2E26403748}" srcOrd="0" destOrd="0" presId="urn:microsoft.com/office/officeart/2005/8/layout/hierarchy1"/>
    <dgm:cxn modelId="{50EFA264-9827-404C-BB84-902F25DAED6F}" type="presParOf" srcId="{5CCDC618-6DEF-4C48-9641-1B2E26403748}" destId="{C9FFF1CB-096C-498C-94C0-26DE713E2EF5}" srcOrd="0" destOrd="0" presId="urn:microsoft.com/office/officeart/2005/8/layout/hierarchy1"/>
    <dgm:cxn modelId="{103BFDC5-0054-45D1-9834-6F62C5DBE9A1}" type="presParOf" srcId="{5CCDC618-6DEF-4C48-9641-1B2E26403748}" destId="{6A7E6425-2F12-484F-AD9A-7A5C10E22C79}" srcOrd="1" destOrd="0" presId="urn:microsoft.com/office/officeart/2005/8/layout/hierarchy1"/>
    <dgm:cxn modelId="{B7212D81-1172-40A7-851A-0032148817B9}" type="presParOf" srcId="{61705B9D-64D5-4516-BB5F-4F224FFDBA9F}" destId="{DE7C69F9-171C-48C2-9AA6-A90B147125ED}" srcOrd="1" destOrd="0" presId="urn:microsoft.com/office/officeart/2005/8/layout/hierarchy1"/>
    <dgm:cxn modelId="{95A7BF7A-BB6E-4CC0-A9CF-36FC45D11247}" type="presParOf" srcId="{FB20D05E-5E3B-4627-918B-36B1566BCF1D}" destId="{58E2F29C-0DD4-4411-A990-C9BC4C6F2CE7}" srcOrd="1" destOrd="0" presId="urn:microsoft.com/office/officeart/2005/8/layout/hierarchy1"/>
    <dgm:cxn modelId="{E81AA913-0616-4672-A6FB-069E1A4F4AAF}" type="presParOf" srcId="{58E2F29C-0DD4-4411-A990-C9BC4C6F2CE7}" destId="{E0ED462B-6807-4CB2-9048-546CD7FCD932}" srcOrd="0" destOrd="0" presId="urn:microsoft.com/office/officeart/2005/8/layout/hierarchy1"/>
    <dgm:cxn modelId="{B857F330-0AEE-4A46-89CD-50DB307E22A5}" type="presParOf" srcId="{E0ED462B-6807-4CB2-9048-546CD7FCD932}" destId="{5F681435-B50E-470D-B144-EC6C7B7C95CB}" srcOrd="0" destOrd="0" presId="urn:microsoft.com/office/officeart/2005/8/layout/hierarchy1"/>
    <dgm:cxn modelId="{FE5D297B-0F16-4147-978C-0B18BDF0AEE2}" type="presParOf" srcId="{E0ED462B-6807-4CB2-9048-546CD7FCD932}" destId="{ECA1869C-03D9-40A3-879A-704B2DDE5BAB}" srcOrd="1" destOrd="0" presId="urn:microsoft.com/office/officeart/2005/8/layout/hierarchy1"/>
    <dgm:cxn modelId="{9FE50397-CA2C-43AB-8AB1-0E3942922646}" type="presParOf" srcId="{58E2F29C-0DD4-4411-A990-C9BC4C6F2CE7}" destId="{A32DCD5F-6E77-463E-8304-F12547854FEE}" srcOrd="1" destOrd="0" presId="urn:microsoft.com/office/officeart/2005/8/layout/hierarchy1"/>
    <dgm:cxn modelId="{5BD1A337-4CCF-4E35-8E1F-9478A86FDEB8}" type="presParOf" srcId="{FB20D05E-5E3B-4627-918B-36B1566BCF1D}" destId="{7BF255F7-1D80-4B02-B7D4-062E80DD6EB8}" srcOrd="2" destOrd="0" presId="urn:microsoft.com/office/officeart/2005/8/layout/hierarchy1"/>
    <dgm:cxn modelId="{E63BF355-5043-4001-AFA3-C3DEC1B3CA80}" type="presParOf" srcId="{7BF255F7-1D80-4B02-B7D4-062E80DD6EB8}" destId="{98830F81-020F-49CE-8765-1FCA3E050B0D}" srcOrd="0" destOrd="0" presId="urn:microsoft.com/office/officeart/2005/8/layout/hierarchy1"/>
    <dgm:cxn modelId="{901B78DB-78A1-4D3C-9BF0-FDE3047E3CB2}" type="presParOf" srcId="{98830F81-020F-49CE-8765-1FCA3E050B0D}" destId="{D87CF4F8-46D5-423F-B731-6BF10136C6C9}" srcOrd="0" destOrd="0" presId="urn:microsoft.com/office/officeart/2005/8/layout/hierarchy1"/>
    <dgm:cxn modelId="{4FD6B674-3C87-4A4D-9583-19141A06437D}" type="presParOf" srcId="{98830F81-020F-49CE-8765-1FCA3E050B0D}" destId="{1D2C8252-C249-40C1-8817-3C7E2E938B41}" srcOrd="1" destOrd="0" presId="urn:microsoft.com/office/officeart/2005/8/layout/hierarchy1"/>
    <dgm:cxn modelId="{B0D74B34-F4AF-4683-8CBA-6641B3FC8020}" type="presParOf" srcId="{7BF255F7-1D80-4B02-B7D4-062E80DD6EB8}" destId="{2C74A0A9-68B4-4252-B236-B31DBF2991B9}" srcOrd="1" destOrd="0" presId="urn:microsoft.com/office/officeart/2005/8/layout/hierarchy1"/>
    <dgm:cxn modelId="{E81CEE1B-5793-4665-9C0E-16FF29626A71}" type="presParOf" srcId="{FB20D05E-5E3B-4627-918B-36B1566BCF1D}" destId="{8A270935-F35B-4467-B404-1299E5EE67AB}" srcOrd="3" destOrd="0" presId="urn:microsoft.com/office/officeart/2005/8/layout/hierarchy1"/>
    <dgm:cxn modelId="{8ADAF960-3B01-4A11-9F58-4CB8F07C8101}" type="presParOf" srcId="{8A270935-F35B-4467-B404-1299E5EE67AB}" destId="{D6AF0BE2-EFD9-4C10-A348-B5FF85D28897}" srcOrd="0" destOrd="0" presId="urn:microsoft.com/office/officeart/2005/8/layout/hierarchy1"/>
    <dgm:cxn modelId="{BD38B17E-2EDC-4888-8972-6D710AA57A13}" type="presParOf" srcId="{D6AF0BE2-EFD9-4C10-A348-B5FF85D28897}" destId="{A34AB4B7-5434-411C-9C79-FCA65C341447}" srcOrd="0" destOrd="0" presId="urn:microsoft.com/office/officeart/2005/8/layout/hierarchy1"/>
    <dgm:cxn modelId="{18999C73-F398-4EDC-AF6F-A77FC4B58F41}" type="presParOf" srcId="{D6AF0BE2-EFD9-4C10-A348-B5FF85D28897}" destId="{9D81E403-974B-44A4-8CCE-A6BB71512D23}" srcOrd="1" destOrd="0" presId="urn:microsoft.com/office/officeart/2005/8/layout/hierarchy1"/>
    <dgm:cxn modelId="{739BD3C3-362C-49ED-9406-118C52E94932}" type="presParOf" srcId="{8A270935-F35B-4467-B404-1299E5EE67AB}" destId="{056ED0B6-5709-461E-AD63-5066A0FE838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3B45416-9BA3-450C-9432-4A6239A8DA8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F7533D-2653-4088-A638-2059D7764704}">
      <dgm:prSet/>
      <dgm:spPr/>
      <dgm:t>
        <a:bodyPr/>
        <a:lstStyle/>
        <a:p>
          <a:r>
            <a:rPr lang="en-US" b="1"/>
            <a:t>GUI Interface</a:t>
          </a:r>
          <a:r>
            <a:rPr lang="en-US"/>
            <a:t>: This project is command-line-focused, so a graphical user interface won't be developed.</a:t>
          </a:r>
        </a:p>
      </dgm:t>
    </dgm:pt>
    <dgm:pt modelId="{8D5B5257-386C-46B2-BA1F-EF6F53EDEBD5}" type="parTrans" cxnId="{9697F9A6-EE2F-4A76-8249-382D82744D2A}">
      <dgm:prSet/>
      <dgm:spPr/>
      <dgm:t>
        <a:bodyPr/>
        <a:lstStyle/>
        <a:p>
          <a:endParaRPr lang="en-US"/>
        </a:p>
      </dgm:t>
    </dgm:pt>
    <dgm:pt modelId="{F6B837E4-A142-4D50-B93F-18208604A5CC}" type="sibTrans" cxnId="{9697F9A6-EE2F-4A76-8249-382D82744D2A}">
      <dgm:prSet/>
      <dgm:spPr/>
      <dgm:t>
        <a:bodyPr/>
        <a:lstStyle/>
        <a:p>
          <a:endParaRPr lang="en-US"/>
        </a:p>
      </dgm:t>
    </dgm:pt>
    <dgm:pt modelId="{D03881AF-A8A6-4964-9796-93360477E589}">
      <dgm:prSet/>
      <dgm:spPr/>
      <dgm:t>
        <a:bodyPr/>
        <a:lstStyle/>
        <a:p>
          <a:r>
            <a:rPr lang="en-US" b="1"/>
            <a:t>Slide Editing Features</a:t>
          </a:r>
          <a:r>
            <a:rPr lang="en-US"/>
            <a:t>: Advanced features like editing slide content won't be included.</a:t>
          </a:r>
        </a:p>
      </dgm:t>
    </dgm:pt>
    <dgm:pt modelId="{756F528D-8E5E-4949-AD17-340EE94350B7}" type="parTrans" cxnId="{AFC1CD20-A556-4429-8F2C-07369F11E771}">
      <dgm:prSet/>
      <dgm:spPr/>
      <dgm:t>
        <a:bodyPr/>
        <a:lstStyle/>
        <a:p>
          <a:endParaRPr lang="en-US"/>
        </a:p>
      </dgm:t>
    </dgm:pt>
    <dgm:pt modelId="{50A1ACD6-6B0B-4801-BEE9-DD97574FE7C4}" type="sibTrans" cxnId="{AFC1CD20-A556-4429-8F2C-07369F11E771}">
      <dgm:prSet/>
      <dgm:spPr/>
      <dgm:t>
        <a:bodyPr/>
        <a:lstStyle/>
        <a:p>
          <a:endParaRPr lang="en-US"/>
        </a:p>
      </dgm:t>
    </dgm:pt>
    <dgm:pt modelId="{56F2BCD5-2EBF-4C5A-AFF2-2A8F5E0AD762}">
      <dgm:prSet/>
      <dgm:spPr/>
      <dgm:t>
        <a:bodyPr/>
        <a:lstStyle/>
        <a:p>
          <a:r>
            <a:rPr lang="en-US" b="1"/>
            <a:t>Cloud Integration</a:t>
          </a:r>
          <a:r>
            <a:rPr lang="en-US"/>
            <a:t>: The program won’t support uploading extracted slides to cloud services.</a:t>
          </a:r>
        </a:p>
      </dgm:t>
    </dgm:pt>
    <dgm:pt modelId="{7F6EC11F-3DE0-422E-B582-5185188DED6A}" type="parTrans" cxnId="{4242789E-E7B9-4354-B60B-343D85F0662F}">
      <dgm:prSet/>
      <dgm:spPr/>
      <dgm:t>
        <a:bodyPr/>
        <a:lstStyle/>
        <a:p>
          <a:endParaRPr lang="en-US"/>
        </a:p>
      </dgm:t>
    </dgm:pt>
    <dgm:pt modelId="{CF09D75C-17F9-4985-96D2-B85FF86516DE}" type="sibTrans" cxnId="{4242789E-E7B9-4354-B60B-343D85F0662F}">
      <dgm:prSet/>
      <dgm:spPr/>
      <dgm:t>
        <a:bodyPr/>
        <a:lstStyle/>
        <a:p>
          <a:endParaRPr lang="en-US"/>
        </a:p>
      </dgm:t>
    </dgm:pt>
    <dgm:pt modelId="{A45E4F0B-525B-45A3-9428-DE78B2DC9ADA}" type="pres">
      <dgm:prSet presAssocID="{53B45416-9BA3-450C-9432-4A6239A8DA8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88797A7-E5E5-4885-A743-4088DE0C97FD}" type="pres">
      <dgm:prSet presAssocID="{C2F7533D-2653-4088-A638-2059D7764704}" presName="hierRoot1" presStyleCnt="0"/>
      <dgm:spPr/>
    </dgm:pt>
    <dgm:pt modelId="{C1F1F1C0-F745-4B3A-8EB5-CC569A06E3A0}" type="pres">
      <dgm:prSet presAssocID="{C2F7533D-2653-4088-A638-2059D7764704}" presName="composite" presStyleCnt="0"/>
      <dgm:spPr/>
    </dgm:pt>
    <dgm:pt modelId="{ED55A4B8-F2E5-4F9E-968A-A48FE7EF9171}" type="pres">
      <dgm:prSet presAssocID="{C2F7533D-2653-4088-A638-2059D7764704}" presName="background" presStyleLbl="node0" presStyleIdx="0" presStyleCnt="3"/>
      <dgm:spPr/>
    </dgm:pt>
    <dgm:pt modelId="{08D84585-53FC-4DB3-9598-27DCDAB96F0F}" type="pres">
      <dgm:prSet presAssocID="{C2F7533D-2653-4088-A638-2059D7764704}" presName="text" presStyleLbl="fgAcc0" presStyleIdx="0" presStyleCnt="3">
        <dgm:presLayoutVars>
          <dgm:chPref val="3"/>
        </dgm:presLayoutVars>
      </dgm:prSet>
      <dgm:spPr/>
    </dgm:pt>
    <dgm:pt modelId="{DEA4BB30-7D9C-47CD-963F-6ED17AEBC749}" type="pres">
      <dgm:prSet presAssocID="{C2F7533D-2653-4088-A638-2059D7764704}" presName="hierChild2" presStyleCnt="0"/>
      <dgm:spPr/>
    </dgm:pt>
    <dgm:pt modelId="{E05703CF-AE92-4B6B-924C-7D4BFD7EED1F}" type="pres">
      <dgm:prSet presAssocID="{D03881AF-A8A6-4964-9796-93360477E589}" presName="hierRoot1" presStyleCnt="0"/>
      <dgm:spPr/>
    </dgm:pt>
    <dgm:pt modelId="{6F5B9FAB-8F34-40C3-AE29-AFC295CFDC0B}" type="pres">
      <dgm:prSet presAssocID="{D03881AF-A8A6-4964-9796-93360477E589}" presName="composite" presStyleCnt="0"/>
      <dgm:spPr/>
    </dgm:pt>
    <dgm:pt modelId="{9C395720-F6B5-4E12-927C-A6E76FBD4D7E}" type="pres">
      <dgm:prSet presAssocID="{D03881AF-A8A6-4964-9796-93360477E589}" presName="background" presStyleLbl="node0" presStyleIdx="1" presStyleCnt="3"/>
      <dgm:spPr/>
    </dgm:pt>
    <dgm:pt modelId="{CDCF7927-29B0-4B4B-A338-497BC154BAFD}" type="pres">
      <dgm:prSet presAssocID="{D03881AF-A8A6-4964-9796-93360477E589}" presName="text" presStyleLbl="fgAcc0" presStyleIdx="1" presStyleCnt="3">
        <dgm:presLayoutVars>
          <dgm:chPref val="3"/>
        </dgm:presLayoutVars>
      </dgm:prSet>
      <dgm:spPr/>
    </dgm:pt>
    <dgm:pt modelId="{5BE66C58-364A-48C8-A40A-91A775947A49}" type="pres">
      <dgm:prSet presAssocID="{D03881AF-A8A6-4964-9796-93360477E589}" presName="hierChild2" presStyleCnt="0"/>
      <dgm:spPr/>
    </dgm:pt>
    <dgm:pt modelId="{A7F40AFD-BD11-473D-B490-D2208B8AF4FE}" type="pres">
      <dgm:prSet presAssocID="{56F2BCD5-2EBF-4C5A-AFF2-2A8F5E0AD762}" presName="hierRoot1" presStyleCnt="0"/>
      <dgm:spPr/>
    </dgm:pt>
    <dgm:pt modelId="{9742E117-E1B5-466B-8533-6BD8103C49B5}" type="pres">
      <dgm:prSet presAssocID="{56F2BCD5-2EBF-4C5A-AFF2-2A8F5E0AD762}" presName="composite" presStyleCnt="0"/>
      <dgm:spPr/>
    </dgm:pt>
    <dgm:pt modelId="{CBC8A6D5-8A60-4057-B863-396CF1F9C804}" type="pres">
      <dgm:prSet presAssocID="{56F2BCD5-2EBF-4C5A-AFF2-2A8F5E0AD762}" presName="background" presStyleLbl="node0" presStyleIdx="2" presStyleCnt="3"/>
      <dgm:spPr/>
    </dgm:pt>
    <dgm:pt modelId="{CBFBC9C3-BFD3-4730-A7AD-AB9ECDEA9805}" type="pres">
      <dgm:prSet presAssocID="{56F2BCD5-2EBF-4C5A-AFF2-2A8F5E0AD762}" presName="text" presStyleLbl="fgAcc0" presStyleIdx="2" presStyleCnt="3">
        <dgm:presLayoutVars>
          <dgm:chPref val="3"/>
        </dgm:presLayoutVars>
      </dgm:prSet>
      <dgm:spPr/>
    </dgm:pt>
    <dgm:pt modelId="{C62BF068-2F02-4585-9838-A86760F7D453}" type="pres">
      <dgm:prSet presAssocID="{56F2BCD5-2EBF-4C5A-AFF2-2A8F5E0AD762}" presName="hierChild2" presStyleCnt="0"/>
      <dgm:spPr/>
    </dgm:pt>
  </dgm:ptLst>
  <dgm:cxnLst>
    <dgm:cxn modelId="{7DA61C1F-4C69-40B3-A434-2BA91970A88E}" type="presOf" srcId="{D03881AF-A8A6-4964-9796-93360477E589}" destId="{CDCF7927-29B0-4B4B-A338-497BC154BAFD}" srcOrd="0" destOrd="0" presId="urn:microsoft.com/office/officeart/2005/8/layout/hierarchy1"/>
    <dgm:cxn modelId="{AFC1CD20-A556-4429-8F2C-07369F11E771}" srcId="{53B45416-9BA3-450C-9432-4A6239A8DA80}" destId="{D03881AF-A8A6-4964-9796-93360477E589}" srcOrd="1" destOrd="0" parTransId="{756F528D-8E5E-4949-AD17-340EE94350B7}" sibTransId="{50A1ACD6-6B0B-4801-BEE9-DD97574FE7C4}"/>
    <dgm:cxn modelId="{80AF079A-9715-473C-B14B-B4643FEE51AE}" type="presOf" srcId="{53B45416-9BA3-450C-9432-4A6239A8DA80}" destId="{A45E4F0B-525B-45A3-9428-DE78B2DC9ADA}" srcOrd="0" destOrd="0" presId="urn:microsoft.com/office/officeart/2005/8/layout/hierarchy1"/>
    <dgm:cxn modelId="{4242789E-E7B9-4354-B60B-343D85F0662F}" srcId="{53B45416-9BA3-450C-9432-4A6239A8DA80}" destId="{56F2BCD5-2EBF-4C5A-AFF2-2A8F5E0AD762}" srcOrd="2" destOrd="0" parTransId="{7F6EC11F-3DE0-422E-B582-5185188DED6A}" sibTransId="{CF09D75C-17F9-4985-96D2-B85FF86516DE}"/>
    <dgm:cxn modelId="{9697F9A6-EE2F-4A76-8249-382D82744D2A}" srcId="{53B45416-9BA3-450C-9432-4A6239A8DA80}" destId="{C2F7533D-2653-4088-A638-2059D7764704}" srcOrd="0" destOrd="0" parTransId="{8D5B5257-386C-46B2-BA1F-EF6F53EDEBD5}" sibTransId="{F6B837E4-A142-4D50-B93F-18208604A5CC}"/>
    <dgm:cxn modelId="{36B763A9-2BEC-43EF-8D72-EA59DCD91154}" type="presOf" srcId="{56F2BCD5-2EBF-4C5A-AFF2-2A8F5E0AD762}" destId="{CBFBC9C3-BFD3-4730-A7AD-AB9ECDEA9805}" srcOrd="0" destOrd="0" presId="urn:microsoft.com/office/officeart/2005/8/layout/hierarchy1"/>
    <dgm:cxn modelId="{AF6DB9DE-A3B4-454D-8070-628E8977A963}" type="presOf" srcId="{C2F7533D-2653-4088-A638-2059D7764704}" destId="{08D84585-53FC-4DB3-9598-27DCDAB96F0F}" srcOrd="0" destOrd="0" presId="urn:microsoft.com/office/officeart/2005/8/layout/hierarchy1"/>
    <dgm:cxn modelId="{FE5B9E02-45C9-4073-9B7A-565F04712012}" type="presParOf" srcId="{A45E4F0B-525B-45A3-9428-DE78B2DC9ADA}" destId="{288797A7-E5E5-4885-A743-4088DE0C97FD}" srcOrd="0" destOrd="0" presId="urn:microsoft.com/office/officeart/2005/8/layout/hierarchy1"/>
    <dgm:cxn modelId="{C1B1C51E-3C56-4D3A-8858-97204F72E676}" type="presParOf" srcId="{288797A7-E5E5-4885-A743-4088DE0C97FD}" destId="{C1F1F1C0-F745-4B3A-8EB5-CC569A06E3A0}" srcOrd="0" destOrd="0" presId="urn:microsoft.com/office/officeart/2005/8/layout/hierarchy1"/>
    <dgm:cxn modelId="{CA612F9B-8786-4C39-969B-227278B29005}" type="presParOf" srcId="{C1F1F1C0-F745-4B3A-8EB5-CC569A06E3A0}" destId="{ED55A4B8-F2E5-4F9E-968A-A48FE7EF9171}" srcOrd="0" destOrd="0" presId="urn:microsoft.com/office/officeart/2005/8/layout/hierarchy1"/>
    <dgm:cxn modelId="{141E2821-FFA3-4C39-A019-D5EBC19EB8EE}" type="presParOf" srcId="{C1F1F1C0-F745-4B3A-8EB5-CC569A06E3A0}" destId="{08D84585-53FC-4DB3-9598-27DCDAB96F0F}" srcOrd="1" destOrd="0" presId="urn:microsoft.com/office/officeart/2005/8/layout/hierarchy1"/>
    <dgm:cxn modelId="{53560BEB-B85C-4917-9E00-9A6EDC850495}" type="presParOf" srcId="{288797A7-E5E5-4885-A743-4088DE0C97FD}" destId="{DEA4BB30-7D9C-47CD-963F-6ED17AEBC749}" srcOrd="1" destOrd="0" presId="urn:microsoft.com/office/officeart/2005/8/layout/hierarchy1"/>
    <dgm:cxn modelId="{80BA1E9D-742D-423D-82B9-C286C80AE0A3}" type="presParOf" srcId="{A45E4F0B-525B-45A3-9428-DE78B2DC9ADA}" destId="{E05703CF-AE92-4B6B-924C-7D4BFD7EED1F}" srcOrd="1" destOrd="0" presId="urn:microsoft.com/office/officeart/2005/8/layout/hierarchy1"/>
    <dgm:cxn modelId="{AE8E4179-AA7A-4362-9EEF-DE04C7C40F63}" type="presParOf" srcId="{E05703CF-AE92-4B6B-924C-7D4BFD7EED1F}" destId="{6F5B9FAB-8F34-40C3-AE29-AFC295CFDC0B}" srcOrd="0" destOrd="0" presId="urn:microsoft.com/office/officeart/2005/8/layout/hierarchy1"/>
    <dgm:cxn modelId="{D185CC0F-AE9F-4002-8EE6-35673C4D8AF8}" type="presParOf" srcId="{6F5B9FAB-8F34-40C3-AE29-AFC295CFDC0B}" destId="{9C395720-F6B5-4E12-927C-A6E76FBD4D7E}" srcOrd="0" destOrd="0" presId="urn:microsoft.com/office/officeart/2005/8/layout/hierarchy1"/>
    <dgm:cxn modelId="{798E122C-78F5-4C1B-B70F-DBDD81E30315}" type="presParOf" srcId="{6F5B9FAB-8F34-40C3-AE29-AFC295CFDC0B}" destId="{CDCF7927-29B0-4B4B-A338-497BC154BAFD}" srcOrd="1" destOrd="0" presId="urn:microsoft.com/office/officeart/2005/8/layout/hierarchy1"/>
    <dgm:cxn modelId="{46B7CBDB-EAFB-436D-93D7-5BD7A1C0D474}" type="presParOf" srcId="{E05703CF-AE92-4B6B-924C-7D4BFD7EED1F}" destId="{5BE66C58-364A-48C8-A40A-91A775947A49}" srcOrd="1" destOrd="0" presId="urn:microsoft.com/office/officeart/2005/8/layout/hierarchy1"/>
    <dgm:cxn modelId="{EB776B42-22CB-49BF-9A3D-CC4ED45DEEE7}" type="presParOf" srcId="{A45E4F0B-525B-45A3-9428-DE78B2DC9ADA}" destId="{A7F40AFD-BD11-473D-B490-D2208B8AF4FE}" srcOrd="2" destOrd="0" presId="urn:microsoft.com/office/officeart/2005/8/layout/hierarchy1"/>
    <dgm:cxn modelId="{1E6CBFBA-810C-4C41-B185-F760C8372989}" type="presParOf" srcId="{A7F40AFD-BD11-473D-B490-D2208B8AF4FE}" destId="{9742E117-E1B5-466B-8533-6BD8103C49B5}" srcOrd="0" destOrd="0" presId="urn:microsoft.com/office/officeart/2005/8/layout/hierarchy1"/>
    <dgm:cxn modelId="{D770EA72-E1D3-448D-9280-C43D60FF5C23}" type="presParOf" srcId="{9742E117-E1B5-466B-8533-6BD8103C49B5}" destId="{CBC8A6D5-8A60-4057-B863-396CF1F9C804}" srcOrd="0" destOrd="0" presId="urn:microsoft.com/office/officeart/2005/8/layout/hierarchy1"/>
    <dgm:cxn modelId="{3A212E03-57F3-4C54-B7D8-CD1F30041D03}" type="presParOf" srcId="{9742E117-E1B5-466B-8533-6BD8103C49B5}" destId="{CBFBC9C3-BFD3-4730-A7AD-AB9ECDEA9805}" srcOrd="1" destOrd="0" presId="urn:microsoft.com/office/officeart/2005/8/layout/hierarchy1"/>
    <dgm:cxn modelId="{93962F62-A12A-47BF-B72D-19702AD111D6}" type="presParOf" srcId="{A7F40AFD-BD11-473D-B490-D2208B8AF4FE}" destId="{C62BF068-2F02-4585-9838-A86760F7D45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7ACC2D-BA4C-425C-AB6D-8AB890144196}">
      <dsp:nvSpPr>
        <dsp:cNvPr id="0" name=""/>
        <dsp:cNvSpPr/>
      </dsp:nvSpPr>
      <dsp:spPr>
        <a:xfrm>
          <a:off x="0" y="61132"/>
          <a:ext cx="11399390" cy="8604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Agile Software Development best fits within the Software Engineering Teamwork Knowledge Unit </a:t>
          </a:r>
        </a:p>
      </dsp:txBody>
      <dsp:txXfrm>
        <a:off x="42004" y="103136"/>
        <a:ext cx="11315382" cy="776453"/>
      </dsp:txXfrm>
    </dsp:sp>
    <dsp:sp modelId="{0B9BB87D-A340-42BC-88E0-8471A578B1F2}">
      <dsp:nvSpPr>
        <dsp:cNvPr id="0" name=""/>
        <dsp:cNvSpPr/>
      </dsp:nvSpPr>
      <dsp:spPr>
        <a:xfrm>
          <a:off x="0" y="961914"/>
          <a:ext cx="11399390" cy="8604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Part of CS Core (2+3 hours) and/or KA Core (2 hours) Topics</a:t>
          </a:r>
        </a:p>
      </dsp:txBody>
      <dsp:txXfrm>
        <a:off x="42004" y="1003918"/>
        <a:ext cx="11315382" cy="776453"/>
      </dsp:txXfrm>
    </dsp:sp>
    <dsp:sp modelId="{18B4047B-D32A-400C-A83D-53C234F4CE66}">
      <dsp:nvSpPr>
        <dsp:cNvPr id="0" name=""/>
        <dsp:cNvSpPr/>
      </dsp:nvSpPr>
      <dsp:spPr>
        <a:xfrm>
          <a:off x="0" y="1862696"/>
          <a:ext cx="11399390" cy="8604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Outcome :Explain the core values and principles of the Agile Manifesto and contrast them with traditional software development methodologies (like Waterfall)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  </a:t>
          </a:r>
        </a:p>
      </dsp:txBody>
      <dsp:txXfrm>
        <a:off x="42004" y="1904700"/>
        <a:ext cx="11315382" cy="776453"/>
      </dsp:txXfrm>
    </dsp:sp>
    <dsp:sp modelId="{40B75BB4-2493-4E94-9260-E419DC21A754}">
      <dsp:nvSpPr>
        <dsp:cNvPr id="0" name=""/>
        <dsp:cNvSpPr/>
      </dsp:nvSpPr>
      <dsp:spPr>
        <a:xfrm>
          <a:off x="0" y="2763478"/>
          <a:ext cx="11399390" cy="8604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Outcome: Describe key Agile practices such as iterative and incremental development, continuous feedback, and the role of self-organizing, cross-functional teams.</a:t>
          </a:r>
        </a:p>
      </dsp:txBody>
      <dsp:txXfrm>
        <a:off x="42004" y="2805482"/>
        <a:ext cx="11315382" cy="776453"/>
      </dsp:txXfrm>
    </dsp:sp>
    <dsp:sp modelId="{01CC79E3-9B50-42E2-9B7E-CDE1182F737F}">
      <dsp:nvSpPr>
        <dsp:cNvPr id="0" name=""/>
        <dsp:cNvSpPr/>
      </dsp:nvSpPr>
      <dsp:spPr>
        <a:xfrm>
          <a:off x="0" y="3664260"/>
          <a:ext cx="11399390" cy="86046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Outcome: Identify potential benefits and challenges of using an Agile approach in software development projects</a:t>
          </a:r>
        </a:p>
      </dsp:txBody>
      <dsp:txXfrm>
        <a:off x="42004" y="3706264"/>
        <a:ext cx="11315382" cy="7764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C92AF-D9D2-4E6D-AB0C-EE40CB2EEF2E}">
      <dsp:nvSpPr>
        <dsp:cNvPr id="0" name=""/>
        <dsp:cNvSpPr/>
      </dsp:nvSpPr>
      <dsp:spPr>
        <a:xfrm>
          <a:off x="3722" y="1197781"/>
          <a:ext cx="1813914" cy="1151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886AD-B228-4830-A3C8-E6AD9ED04741}">
      <dsp:nvSpPr>
        <dsp:cNvPr id="0" name=""/>
        <dsp:cNvSpPr/>
      </dsp:nvSpPr>
      <dsp:spPr>
        <a:xfrm>
          <a:off x="205268" y="1389250"/>
          <a:ext cx="1813914" cy="1151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Requirements</a:t>
          </a:r>
        </a:p>
      </dsp:txBody>
      <dsp:txXfrm>
        <a:off x="239004" y="1422986"/>
        <a:ext cx="1746442" cy="1084363"/>
      </dsp:txXfrm>
    </dsp:sp>
    <dsp:sp modelId="{1B14AA30-E59A-4BBF-B068-08BD76DBD405}">
      <dsp:nvSpPr>
        <dsp:cNvPr id="0" name=""/>
        <dsp:cNvSpPr/>
      </dsp:nvSpPr>
      <dsp:spPr>
        <a:xfrm>
          <a:off x="2220728" y="1197781"/>
          <a:ext cx="1813914" cy="1151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959DE9-CDF5-4284-9267-3412D6D783FD}">
      <dsp:nvSpPr>
        <dsp:cNvPr id="0" name=""/>
        <dsp:cNvSpPr/>
      </dsp:nvSpPr>
      <dsp:spPr>
        <a:xfrm>
          <a:off x="2422274" y="1389250"/>
          <a:ext cx="1813914" cy="1151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Design</a:t>
          </a:r>
        </a:p>
      </dsp:txBody>
      <dsp:txXfrm>
        <a:off x="2456010" y="1422986"/>
        <a:ext cx="1746442" cy="1084363"/>
      </dsp:txXfrm>
    </dsp:sp>
    <dsp:sp modelId="{0E899D19-FE51-44F2-B97D-AD558DFE91FB}">
      <dsp:nvSpPr>
        <dsp:cNvPr id="0" name=""/>
        <dsp:cNvSpPr/>
      </dsp:nvSpPr>
      <dsp:spPr>
        <a:xfrm>
          <a:off x="4437734" y="1197781"/>
          <a:ext cx="1813914" cy="1151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4505E4-EA96-4FF7-B361-2C7A9E86751B}">
      <dsp:nvSpPr>
        <dsp:cNvPr id="0" name=""/>
        <dsp:cNvSpPr/>
      </dsp:nvSpPr>
      <dsp:spPr>
        <a:xfrm>
          <a:off x="4639280" y="1389250"/>
          <a:ext cx="1813914" cy="1151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Implementation</a:t>
          </a:r>
        </a:p>
      </dsp:txBody>
      <dsp:txXfrm>
        <a:off x="4673016" y="1422986"/>
        <a:ext cx="1746442" cy="1084363"/>
      </dsp:txXfrm>
    </dsp:sp>
    <dsp:sp modelId="{9E62C99B-C49C-449A-9A0C-ACE644FB12BF}">
      <dsp:nvSpPr>
        <dsp:cNvPr id="0" name=""/>
        <dsp:cNvSpPr/>
      </dsp:nvSpPr>
      <dsp:spPr>
        <a:xfrm>
          <a:off x="6654740" y="1197781"/>
          <a:ext cx="1813914" cy="1151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5740A-1FE7-4ED1-9F0F-92F51AFBAAFF}">
      <dsp:nvSpPr>
        <dsp:cNvPr id="0" name=""/>
        <dsp:cNvSpPr/>
      </dsp:nvSpPr>
      <dsp:spPr>
        <a:xfrm>
          <a:off x="6856286" y="1389250"/>
          <a:ext cx="1813914" cy="1151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Testing </a:t>
          </a:r>
        </a:p>
      </dsp:txBody>
      <dsp:txXfrm>
        <a:off x="6890022" y="1422986"/>
        <a:ext cx="1746442" cy="1084363"/>
      </dsp:txXfrm>
    </dsp:sp>
    <dsp:sp modelId="{B414EEE4-D339-4994-BA33-DAF9830CBB74}">
      <dsp:nvSpPr>
        <dsp:cNvPr id="0" name=""/>
        <dsp:cNvSpPr/>
      </dsp:nvSpPr>
      <dsp:spPr>
        <a:xfrm>
          <a:off x="8871746" y="1197781"/>
          <a:ext cx="1813914" cy="11518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6DA2C2-2667-40A7-9974-0744252674A2}">
      <dsp:nvSpPr>
        <dsp:cNvPr id="0" name=""/>
        <dsp:cNvSpPr/>
      </dsp:nvSpPr>
      <dsp:spPr>
        <a:xfrm>
          <a:off x="9073292" y="1389250"/>
          <a:ext cx="1813914" cy="11518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Maintenance</a:t>
          </a:r>
        </a:p>
      </dsp:txBody>
      <dsp:txXfrm>
        <a:off x="9107028" y="1422986"/>
        <a:ext cx="1746442" cy="10843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A5482B-41A5-466B-B3E1-F7CE91A3B44B}">
      <dsp:nvSpPr>
        <dsp:cNvPr id="0" name=""/>
        <dsp:cNvSpPr/>
      </dsp:nvSpPr>
      <dsp:spPr>
        <a:xfrm>
          <a:off x="0" y="2121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EE78AD-AB65-4E1A-ACB4-ADCF0E6BCCBF}">
      <dsp:nvSpPr>
        <dsp:cNvPr id="0" name=""/>
        <dsp:cNvSpPr/>
      </dsp:nvSpPr>
      <dsp:spPr>
        <a:xfrm>
          <a:off x="325236" y="244032"/>
          <a:ext cx="591338" cy="5913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E3938-FA5E-4A11-B45C-816BF557FFAB}">
      <dsp:nvSpPr>
        <dsp:cNvPr id="0" name=""/>
        <dsp:cNvSpPr/>
      </dsp:nvSpPr>
      <dsp:spPr>
        <a:xfrm>
          <a:off x="1241811" y="2121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</a:rPr>
            <a:t>Individuals and interactions </a:t>
          </a:r>
          <a:r>
            <a:rPr lang="en-US" sz="2200" kern="1200" dirty="0"/>
            <a:t>over processes and tools</a:t>
          </a:r>
        </a:p>
      </dsp:txBody>
      <dsp:txXfrm>
        <a:off x="1241811" y="2121"/>
        <a:ext cx="5974604" cy="1075161"/>
      </dsp:txXfrm>
    </dsp:sp>
    <dsp:sp modelId="{00599A06-8372-4387-AFB7-4B98F5DF9C32}">
      <dsp:nvSpPr>
        <dsp:cNvPr id="0" name=""/>
        <dsp:cNvSpPr/>
      </dsp:nvSpPr>
      <dsp:spPr>
        <a:xfrm>
          <a:off x="0" y="1346073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754E7-1285-4E69-B739-72D71C59769A}">
      <dsp:nvSpPr>
        <dsp:cNvPr id="0" name=""/>
        <dsp:cNvSpPr/>
      </dsp:nvSpPr>
      <dsp:spPr>
        <a:xfrm>
          <a:off x="325236" y="1587984"/>
          <a:ext cx="591338" cy="5913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14431-8836-4052-AFA8-32DA37E9013B}">
      <dsp:nvSpPr>
        <dsp:cNvPr id="0" name=""/>
        <dsp:cNvSpPr/>
      </dsp:nvSpPr>
      <dsp:spPr>
        <a:xfrm>
          <a:off x="1241811" y="1346073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glow rad="228600">
                  <a:srgbClr val="1973EB">
                    <a:satMod val="175000"/>
                    <a:alpha val="40000"/>
                  </a:srgbClr>
                </a:glow>
              </a:effectLst>
              <a:latin typeface="Grandview Display"/>
              <a:ea typeface="+mn-ea"/>
              <a:cs typeface="+mn-cs"/>
            </a:rPr>
            <a:t>Working software </a:t>
          </a:r>
          <a:r>
            <a:rPr lang="en-US" sz="2200" kern="1200" dirty="0"/>
            <a:t>over comprehensive documentation</a:t>
          </a:r>
        </a:p>
      </dsp:txBody>
      <dsp:txXfrm>
        <a:off x="1241811" y="1346073"/>
        <a:ext cx="5974604" cy="1075161"/>
      </dsp:txXfrm>
    </dsp:sp>
    <dsp:sp modelId="{3EE27488-B2D4-472E-BCF9-811221D095B4}">
      <dsp:nvSpPr>
        <dsp:cNvPr id="0" name=""/>
        <dsp:cNvSpPr/>
      </dsp:nvSpPr>
      <dsp:spPr>
        <a:xfrm>
          <a:off x="0" y="2690025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C54A6-88B6-4CB1-A636-C6D6848C8444}">
      <dsp:nvSpPr>
        <dsp:cNvPr id="0" name=""/>
        <dsp:cNvSpPr/>
      </dsp:nvSpPr>
      <dsp:spPr>
        <a:xfrm>
          <a:off x="325236" y="2931936"/>
          <a:ext cx="591338" cy="5913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64A4F0-9717-4A5B-B56F-25EFBD963DC9}">
      <dsp:nvSpPr>
        <dsp:cNvPr id="0" name=""/>
        <dsp:cNvSpPr/>
      </dsp:nvSpPr>
      <dsp:spPr>
        <a:xfrm>
          <a:off x="1241811" y="2690025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glow rad="228600">
                  <a:srgbClr val="1973EB">
                    <a:satMod val="175000"/>
                    <a:alpha val="40000"/>
                  </a:srgbClr>
                </a:glow>
              </a:effectLst>
              <a:latin typeface="Grandview Display"/>
              <a:ea typeface="+mn-ea"/>
              <a:cs typeface="+mn-cs"/>
            </a:rPr>
            <a:t>Customer collaboration </a:t>
          </a:r>
          <a:r>
            <a:rPr lang="en-US" sz="2200" kern="1200" dirty="0"/>
            <a:t>over contract negotiation</a:t>
          </a:r>
        </a:p>
      </dsp:txBody>
      <dsp:txXfrm>
        <a:off x="1241811" y="2690025"/>
        <a:ext cx="5974604" cy="1075161"/>
      </dsp:txXfrm>
    </dsp:sp>
    <dsp:sp modelId="{86F3B8BC-36FA-4AE6-B4FB-BA50AEE6D2E6}">
      <dsp:nvSpPr>
        <dsp:cNvPr id="0" name=""/>
        <dsp:cNvSpPr/>
      </dsp:nvSpPr>
      <dsp:spPr>
        <a:xfrm>
          <a:off x="0" y="4036098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9F414-4417-413B-B14A-F3E7C121DA1B}">
      <dsp:nvSpPr>
        <dsp:cNvPr id="0" name=""/>
        <dsp:cNvSpPr/>
      </dsp:nvSpPr>
      <dsp:spPr>
        <a:xfrm>
          <a:off x="325236" y="4275888"/>
          <a:ext cx="591338" cy="5913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E21988-7058-474E-B57C-33874F0941C4}">
      <dsp:nvSpPr>
        <dsp:cNvPr id="0" name=""/>
        <dsp:cNvSpPr/>
      </dsp:nvSpPr>
      <dsp:spPr>
        <a:xfrm>
          <a:off x="1241811" y="4033977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>
                <a:glow rad="228600">
                  <a:srgbClr val="1973EB">
                    <a:satMod val="175000"/>
                    <a:alpha val="40000"/>
                  </a:srgbClr>
                </a:glow>
              </a:effectLst>
              <a:latin typeface="Grandview Display"/>
              <a:ea typeface="+mn-ea"/>
              <a:cs typeface="+mn-cs"/>
            </a:rPr>
            <a:t>Responding to change </a:t>
          </a:r>
          <a:r>
            <a:rPr lang="en-US" sz="2200" kern="1200" dirty="0"/>
            <a:t>over following a plan</a:t>
          </a:r>
        </a:p>
      </dsp:txBody>
      <dsp:txXfrm>
        <a:off x="1241811" y="4033977"/>
        <a:ext cx="5974604" cy="10751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25FD7-7561-4B77-9B50-DA44FB0DD20E}">
      <dsp:nvSpPr>
        <dsp:cNvPr id="0" name=""/>
        <dsp:cNvSpPr/>
      </dsp:nvSpPr>
      <dsp:spPr>
        <a:xfrm>
          <a:off x="0" y="0"/>
          <a:ext cx="8712743" cy="82255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Must Haves</a:t>
          </a:r>
        </a:p>
      </dsp:txBody>
      <dsp:txXfrm>
        <a:off x="24092" y="24092"/>
        <a:ext cx="7755640" cy="774366"/>
      </dsp:txXfrm>
    </dsp:sp>
    <dsp:sp modelId="{8C140CD2-DF3D-4C9A-A4B2-019A8F3B3AF6}">
      <dsp:nvSpPr>
        <dsp:cNvPr id="0" name=""/>
        <dsp:cNvSpPr/>
      </dsp:nvSpPr>
      <dsp:spPr>
        <a:xfrm>
          <a:off x="729692" y="972105"/>
          <a:ext cx="8712743" cy="822550"/>
        </a:xfrm>
        <a:prstGeom prst="roundRect">
          <a:avLst>
            <a:gd name="adj" fmla="val 10000"/>
          </a:avLst>
        </a:prstGeom>
        <a:solidFill>
          <a:schemeClr val="accent2">
            <a:hueOff val="2357366"/>
            <a:satOff val="-8879"/>
            <a:lumOff val="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Should Haves</a:t>
          </a:r>
        </a:p>
      </dsp:txBody>
      <dsp:txXfrm>
        <a:off x="753784" y="996197"/>
        <a:ext cx="7400208" cy="774366"/>
      </dsp:txXfrm>
    </dsp:sp>
    <dsp:sp modelId="{0E6E5362-EBB6-4345-BE4D-0AA4EB60E7CC}">
      <dsp:nvSpPr>
        <dsp:cNvPr id="0" name=""/>
        <dsp:cNvSpPr/>
      </dsp:nvSpPr>
      <dsp:spPr>
        <a:xfrm>
          <a:off x="1448493" y="1944211"/>
          <a:ext cx="8712743" cy="822550"/>
        </a:xfrm>
        <a:prstGeom prst="roundRect">
          <a:avLst>
            <a:gd name="adj" fmla="val 10000"/>
          </a:avLst>
        </a:prstGeom>
        <a:solidFill>
          <a:schemeClr val="accent2">
            <a:hueOff val="4714731"/>
            <a:satOff val="-17759"/>
            <a:lumOff val="1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Could haves</a:t>
          </a:r>
        </a:p>
      </dsp:txBody>
      <dsp:txXfrm>
        <a:off x="1472585" y="1968303"/>
        <a:ext cx="7411099" cy="774366"/>
      </dsp:txXfrm>
    </dsp:sp>
    <dsp:sp modelId="{389BF814-DDFF-4756-A153-1A5F395CDF2F}">
      <dsp:nvSpPr>
        <dsp:cNvPr id="0" name=""/>
        <dsp:cNvSpPr/>
      </dsp:nvSpPr>
      <dsp:spPr>
        <a:xfrm>
          <a:off x="2178185" y="2916317"/>
          <a:ext cx="8712743" cy="822550"/>
        </a:xfrm>
        <a:prstGeom prst="roundRect">
          <a:avLst>
            <a:gd name="adj" fmla="val 10000"/>
          </a:avLst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Won’t haves</a:t>
          </a:r>
        </a:p>
      </dsp:txBody>
      <dsp:txXfrm>
        <a:off x="2202277" y="2940409"/>
        <a:ext cx="7400208" cy="774366"/>
      </dsp:txXfrm>
    </dsp:sp>
    <dsp:sp modelId="{515BB469-BD29-4148-8F6D-7255DFD9958E}">
      <dsp:nvSpPr>
        <dsp:cNvPr id="0" name=""/>
        <dsp:cNvSpPr/>
      </dsp:nvSpPr>
      <dsp:spPr>
        <a:xfrm>
          <a:off x="8178085" y="629999"/>
          <a:ext cx="534658" cy="5346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298383" y="629999"/>
        <a:ext cx="294062" cy="402330"/>
      </dsp:txXfrm>
    </dsp:sp>
    <dsp:sp modelId="{CE5DE686-FD0E-4F0C-A8AB-14D100554A35}">
      <dsp:nvSpPr>
        <dsp:cNvPr id="0" name=""/>
        <dsp:cNvSpPr/>
      </dsp:nvSpPr>
      <dsp:spPr>
        <a:xfrm>
          <a:off x="8907777" y="1602104"/>
          <a:ext cx="534658" cy="5346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707439"/>
            <a:satOff val="-3703"/>
            <a:lumOff val="170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707439"/>
              <a:satOff val="-3703"/>
              <a:lumOff val="17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028075" y="1602104"/>
        <a:ext cx="294062" cy="402330"/>
      </dsp:txXfrm>
    </dsp:sp>
    <dsp:sp modelId="{6FBE75E9-8BEB-4810-8CA5-4FFDB1C81A29}">
      <dsp:nvSpPr>
        <dsp:cNvPr id="0" name=""/>
        <dsp:cNvSpPr/>
      </dsp:nvSpPr>
      <dsp:spPr>
        <a:xfrm>
          <a:off x="9626578" y="2574210"/>
          <a:ext cx="534658" cy="5346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7414877"/>
            <a:satOff val="-7406"/>
            <a:lumOff val="341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414877"/>
              <a:satOff val="-7406"/>
              <a:lumOff val="34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9746876" y="2574210"/>
        <a:ext cx="294062" cy="4023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32A1E-5AB1-4C07-8907-46CA75D6609C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Command-line Input</a:t>
          </a:r>
          <a:r>
            <a:rPr lang="en-US" sz="2100" kern="1200" dirty="0"/>
            <a:t>: The program must accept command-line arguments, specifying the PowerPoint file path and the desired slides to extract.</a:t>
          </a:r>
        </a:p>
      </dsp:txBody>
      <dsp:txXfrm>
        <a:off x="0" y="39687"/>
        <a:ext cx="3286125" cy="1971675"/>
      </dsp:txXfrm>
    </dsp:sp>
    <dsp:sp modelId="{BD442F1D-F23C-42EB-81EF-DF1008DA17B2}">
      <dsp:nvSpPr>
        <dsp:cNvPr id="0" name=""/>
        <dsp:cNvSpPr/>
      </dsp:nvSpPr>
      <dsp:spPr>
        <a:xfrm>
          <a:off x="3614737" y="0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Slide Extraction</a:t>
          </a:r>
          <a:r>
            <a:rPr lang="en-US" sz="2100" kern="1200" dirty="0"/>
            <a:t>: Must extract specific slides from a PowerPoint presentation based on user input.</a:t>
          </a:r>
        </a:p>
      </dsp:txBody>
      <dsp:txXfrm>
        <a:off x="3614737" y="0"/>
        <a:ext cx="3286125" cy="1971675"/>
      </dsp:txXfrm>
    </dsp:sp>
    <dsp:sp modelId="{2B56CAA7-F6F9-46A5-B811-BFF80500C1C4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Export Format</a:t>
          </a:r>
          <a:r>
            <a:rPr lang="en-US" sz="2100" kern="1200" dirty="0"/>
            <a:t>: Must save the extracted slides in a commonly used format (e.g., PNG, JPEG, GIF, or PDF?).</a:t>
          </a:r>
        </a:p>
      </dsp:txBody>
      <dsp:txXfrm>
        <a:off x="7229475" y="39687"/>
        <a:ext cx="3286125" cy="1971675"/>
      </dsp:txXfrm>
    </dsp:sp>
    <dsp:sp modelId="{BAA288C1-3632-42DE-81AC-E6F3DF058705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Error Handling</a:t>
          </a:r>
          <a:r>
            <a:rPr lang="en-US" sz="2100" kern="1200" dirty="0"/>
            <a:t>: Provide meaningful error messages for missing files, incorrect input formats, or unsupported file types.</a:t>
          </a:r>
        </a:p>
      </dsp:txBody>
      <dsp:txXfrm>
        <a:off x="1807368" y="2339975"/>
        <a:ext cx="3286125" cy="1971675"/>
      </dsp:txXfrm>
    </dsp:sp>
    <dsp:sp modelId="{2D516961-935B-4A8F-847C-07D7E21CD9E8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Basic Documentation</a:t>
          </a:r>
          <a:r>
            <a:rPr lang="en-US" sz="2100" kern="1200" dirty="0"/>
            <a:t>: Include a README explaining how to compile and use the program.</a:t>
          </a:r>
        </a:p>
      </dsp:txBody>
      <dsp:txXfrm>
        <a:off x="5422106" y="2339975"/>
        <a:ext cx="3286125" cy="19716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51E26-FD09-4745-A9B2-0188B7008089}">
      <dsp:nvSpPr>
        <dsp:cNvPr id="0" name=""/>
        <dsp:cNvSpPr/>
      </dsp:nvSpPr>
      <dsp:spPr>
        <a:xfrm>
          <a:off x="191" y="21720"/>
          <a:ext cx="2318290" cy="278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996" tIns="0" rIns="2289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1. Batch Processing: Should </a:t>
          </a:r>
          <a:r>
            <a:rPr lang="en-US" sz="1600" b="0" i="0" kern="1200" baseline="0" dirty="0"/>
            <a:t>support processing multiple</a:t>
          </a:r>
          <a:br>
            <a:rPr lang="en-US" sz="1600" b="0" i="0" kern="1200" baseline="0" dirty="0"/>
          </a:br>
          <a:r>
            <a:rPr lang="en-US" sz="1600" b="0" i="0" kern="1200" baseline="0" dirty="0"/>
            <a:t> presentations in one run.</a:t>
          </a:r>
          <a:endParaRPr lang="en-US" sz="1600" kern="1200" dirty="0"/>
        </a:p>
      </dsp:txBody>
      <dsp:txXfrm>
        <a:off x="191" y="1134499"/>
        <a:ext cx="2318290" cy="1669169"/>
      </dsp:txXfrm>
    </dsp:sp>
    <dsp:sp modelId="{61BFD93B-520A-4347-B693-57249C9904FF}">
      <dsp:nvSpPr>
        <dsp:cNvPr id="0" name=""/>
        <dsp:cNvSpPr/>
      </dsp:nvSpPr>
      <dsp:spPr>
        <a:xfrm>
          <a:off x="191" y="21720"/>
          <a:ext cx="2318290" cy="111277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996" tIns="165100" rIns="228996" bIns="16510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01</a:t>
          </a:r>
        </a:p>
      </dsp:txBody>
      <dsp:txXfrm>
        <a:off x="191" y="21720"/>
        <a:ext cx="2318290" cy="1112779"/>
      </dsp:txXfrm>
    </dsp:sp>
    <dsp:sp modelId="{7CBC8ABB-BBF8-4E0B-82AB-648D2A6A89A8}">
      <dsp:nvSpPr>
        <dsp:cNvPr id="0" name=""/>
        <dsp:cNvSpPr/>
      </dsp:nvSpPr>
      <dsp:spPr>
        <a:xfrm>
          <a:off x="2503945" y="21720"/>
          <a:ext cx="2318290" cy="278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996" tIns="0" rIns="2289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Custom Output Directory</a:t>
          </a:r>
          <a:r>
            <a:rPr lang="en-US" sz="1600" b="0" i="0" kern="1200" baseline="0" dirty="0"/>
            <a:t>: Allow users to specify an output </a:t>
          </a:r>
          <a:br>
            <a:rPr lang="en-US" sz="1600" b="0" i="0" kern="1200" baseline="0" dirty="0"/>
          </a:br>
          <a:r>
            <a:rPr lang="en-US" sz="1600" b="0" i="0" kern="1200" baseline="0" dirty="0"/>
            <a:t>directory for extracted slides.</a:t>
          </a:r>
          <a:endParaRPr lang="en-US" sz="1600" kern="1200" dirty="0"/>
        </a:p>
      </dsp:txBody>
      <dsp:txXfrm>
        <a:off x="2503945" y="1134499"/>
        <a:ext cx="2318290" cy="1669169"/>
      </dsp:txXfrm>
    </dsp:sp>
    <dsp:sp modelId="{F61E3514-114F-4ED1-93DD-EC7886E3E762}">
      <dsp:nvSpPr>
        <dsp:cNvPr id="0" name=""/>
        <dsp:cNvSpPr/>
      </dsp:nvSpPr>
      <dsp:spPr>
        <a:xfrm>
          <a:off x="2503945" y="21720"/>
          <a:ext cx="2318290" cy="111277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996" tIns="165100" rIns="228996" bIns="16510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02</a:t>
          </a:r>
        </a:p>
      </dsp:txBody>
      <dsp:txXfrm>
        <a:off x="2503945" y="21720"/>
        <a:ext cx="2318290" cy="1112779"/>
      </dsp:txXfrm>
    </dsp:sp>
    <dsp:sp modelId="{564D35D9-1E82-41BF-8FE9-FC2FCCCE4818}">
      <dsp:nvSpPr>
        <dsp:cNvPr id="0" name=""/>
        <dsp:cNvSpPr/>
      </dsp:nvSpPr>
      <dsp:spPr>
        <a:xfrm>
          <a:off x="5007699" y="21720"/>
          <a:ext cx="2318290" cy="278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996" tIns="0" rIns="2289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Supported Formats</a:t>
          </a:r>
          <a:r>
            <a:rPr lang="en-US" sz="1600" b="0" i="0" kern="1200" baseline="0" dirty="0"/>
            <a:t>: Should handle both </a:t>
          </a:r>
          <a:r>
            <a:rPr lang="en-US" sz="1600" kern="1200" dirty="0"/>
            <a:t>.ppt and .pptx formats.</a:t>
          </a:r>
        </a:p>
      </dsp:txBody>
      <dsp:txXfrm>
        <a:off x="5007699" y="1134499"/>
        <a:ext cx="2318290" cy="1669169"/>
      </dsp:txXfrm>
    </dsp:sp>
    <dsp:sp modelId="{665BAF0A-5C97-42C0-93D3-B12FBAC18386}">
      <dsp:nvSpPr>
        <dsp:cNvPr id="0" name=""/>
        <dsp:cNvSpPr/>
      </dsp:nvSpPr>
      <dsp:spPr>
        <a:xfrm>
          <a:off x="5007699" y="21720"/>
          <a:ext cx="2318290" cy="111277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996" tIns="165100" rIns="228996" bIns="16510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03</a:t>
          </a:r>
        </a:p>
      </dsp:txBody>
      <dsp:txXfrm>
        <a:off x="5007699" y="21720"/>
        <a:ext cx="2318290" cy="1112779"/>
      </dsp:txXfrm>
    </dsp:sp>
    <dsp:sp modelId="{701BCF45-FCCC-400B-93D6-E058173A7A47}">
      <dsp:nvSpPr>
        <dsp:cNvPr id="0" name=""/>
        <dsp:cNvSpPr/>
      </dsp:nvSpPr>
      <dsp:spPr>
        <a:xfrm>
          <a:off x="7511452" y="21720"/>
          <a:ext cx="2318290" cy="27819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996" tIns="0" rIns="2289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baseline="0" dirty="0"/>
            <a:t>Slide Content Filtering</a:t>
          </a:r>
          <a:r>
            <a:rPr lang="en-US" sz="1600" b="0" i="0" kern="1200" baseline="0" dirty="0"/>
            <a:t>: Optionally extract slides containing specific </a:t>
          </a:r>
          <a:br>
            <a:rPr lang="en-US" sz="1600" b="0" i="0" kern="1200" baseline="0" dirty="0"/>
          </a:br>
          <a:r>
            <a:rPr lang="en-US" sz="1600" b="0" i="0" kern="1200" baseline="0" dirty="0"/>
            <a:t>keywords or text</a:t>
          </a:r>
          <a:endParaRPr lang="en-US" sz="1600" kern="1200" dirty="0"/>
        </a:p>
      </dsp:txBody>
      <dsp:txXfrm>
        <a:off x="7511452" y="1134499"/>
        <a:ext cx="2318290" cy="1669169"/>
      </dsp:txXfrm>
    </dsp:sp>
    <dsp:sp modelId="{9C5CFE85-DB6E-4932-AB1C-EC4A70025468}">
      <dsp:nvSpPr>
        <dsp:cNvPr id="0" name=""/>
        <dsp:cNvSpPr/>
      </dsp:nvSpPr>
      <dsp:spPr>
        <a:xfrm>
          <a:off x="7511452" y="21720"/>
          <a:ext cx="2318290" cy="111277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996" tIns="165100" rIns="228996" bIns="16510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/>
            <a:t>04</a:t>
          </a:r>
        </a:p>
      </dsp:txBody>
      <dsp:txXfrm>
        <a:off x="7511452" y="21720"/>
        <a:ext cx="2318290" cy="1112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FFF1CB-096C-498C-94C0-26DE713E2EF5}">
      <dsp:nvSpPr>
        <dsp:cNvPr id="0" name=""/>
        <dsp:cNvSpPr/>
      </dsp:nvSpPr>
      <dsp:spPr>
        <a:xfrm>
          <a:off x="3080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7E6425-2F12-484F-AD9A-7A5C10E22C79}">
      <dsp:nvSpPr>
        <dsp:cNvPr id="0" name=""/>
        <dsp:cNvSpPr/>
      </dsp:nvSpPr>
      <dsp:spPr>
        <a:xfrm>
          <a:off x="247486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Metadata Extraction</a:t>
          </a:r>
          <a:r>
            <a:rPr lang="en-US" sz="1400" kern="1200" dirty="0"/>
            <a:t>: Could extract metadata (e.g., slide notes, authorship, or </a:t>
          </a:r>
          <a:br>
            <a:rPr lang="en-US" sz="1400" kern="1200" dirty="0"/>
          </a:br>
          <a:r>
            <a:rPr lang="en-US" sz="1400" kern="1200" dirty="0"/>
            <a:t>timestamps) along with slides.</a:t>
          </a:r>
        </a:p>
      </dsp:txBody>
      <dsp:txXfrm>
        <a:off x="288396" y="1634282"/>
        <a:ext cx="2117829" cy="1314957"/>
      </dsp:txXfrm>
    </dsp:sp>
    <dsp:sp modelId="{5F681435-B50E-470D-B144-EC6C7B7C95CB}">
      <dsp:nvSpPr>
        <dsp:cNvPr id="0" name=""/>
        <dsp:cNvSpPr/>
      </dsp:nvSpPr>
      <dsp:spPr>
        <a:xfrm>
          <a:off x="2691541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CA1869C-03D9-40A3-879A-704B2DDE5BAB}">
      <dsp:nvSpPr>
        <dsp:cNvPr id="0" name=""/>
        <dsp:cNvSpPr/>
      </dsp:nvSpPr>
      <dsp:spPr>
        <a:xfrm>
          <a:off x="2935947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Styling Options</a:t>
          </a:r>
          <a:r>
            <a:rPr lang="en-US" sz="1400" kern="1200" dirty="0"/>
            <a:t>: Could allow users to customize slide appearance </a:t>
          </a:r>
          <a:br>
            <a:rPr lang="en-US" sz="1400" kern="1200" dirty="0"/>
          </a:br>
          <a:r>
            <a:rPr lang="en-US" sz="1400" kern="1200" dirty="0"/>
            <a:t>(e.g., include watermarks or resize slides).</a:t>
          </a:r>
        </a:p>
      </dsp:txBody>
      <dsp:txXfrm>
        <a:off x="2976857" y="1634282"/>
        <a:ext cx="2117829" cy="1314957"/>
      </dsp:txXfrm>
    </dsp:sp>
    <dsp:sp modelId="{D87CF4F8-46D5-423F-B731-6BF10136C6C9}">
      <dsp:nvSpPr>
        <dsp:cNvPr id="0" name=""/>
        <dsp:cNvSpPr/>
      </dsp:nvSpPr>
      <dsp:spPr>
        <a:xfrm>
          <a:off x="5380002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2C8252-C249-40C1-8817-3C7E2E938B41}">
      <dsp:nvSpPr>
        <dsp:cNvPr id="0" name=""/>
        <dsp:cNvSpPr/>
      </dsp:nvSpPr>
      <dsp:spPr>
        <a:xfrm>
          <a:off x="5624408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File Compression</a:t>
          </a:r>
          <a:r>
            <a:rPr lang="en-US" sz="1400" kern="1200" dirty="0"/>
            <a:t>: Could provide an option to compress output files into a zip</a:t>
          </a:r>
          <a:br>
            <a:rPr lang="en-US" sz="1400" kern="1200" dirty="0"/>
          </a:br>
          <a:r>
            <a:rPr lang="en-US" sz="1400" kern="1200" dirty="0"/>
            <a:t> archive.</a:t>
          </a:r>
        </a:p>
      </dsp:txBody>
      <dsp:txXfrm>
        <a:off x="5665318" y="1634282"/>
        <a:ext cx="2117829" cy="1314957"/>
      </dsp:txXfrm>
    </dsp:sp>
    <dsp:sp modelId="{A34AB4B7-5434-411C-9C79-FCA65C341447}">
      <dsp:nvSpPr>
        <dsp:cNvPr id="0" name=""/>
        <dsp:cNvSpPr/>
      </dsp:nvSpPr>
      <dsp:spPr>
        <a:xfrm>
          <a:off x="8068463" y="1361187"/>
          <a:ext cx="2199649" cy="13967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D81E403-974B-44A4-8CCE-A6BB71512D23}">
      <dsp:nvSpPr>
        <dsp:cNvPr id="0" name=""/>
        <dsp:cNvSpPr/>
      </dsp:nvSpPr>
      <dsp:spPr>
        <a:xfrm>
          <a:off x="8312869" y="1593372"/>
          <a:ext cx="2199649" cy="13967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Multilingual Support</a:t>
          </a:r>
          <a:r>
            <a:rPr lang="en-US" sz="1400" kern="1200" dirty="0"/>
            <a:t>: Could support command-line output in multiple languages </a:t>
          </a:r>
          <a:br>
            <a:rPr lang="en-US" sz="1400" kern="1200" dirty="0"/>
          </a:br>
          <a:r>
            <a:rPr lang="en-US" sz="1400" kern="1200" dirty="0"/>
            <a:t>for better accessibility.</a:t>
          </a:r>
        </a:p>
      </dsp:txBody>
      <dsp:txXfrm>
        <a:off x="8353779" y="1634282"/>
        <a:ext cx="2117829" cy="13149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55A4B8-F2E5-4F9E-968A-A48FE7EF9171}">
      <dsp:nvSpPr>
        <dsp:cNvPr id="0" name=""/>
        <dsp:cNvSpPr/>
      </dsp:nvSpPr>
      <dsp:spPr>
        <a:xfrm>
          <a:off x="0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D84585-53FC-4DB3-9598-27DCDAB96F0F}">
      <dsp:nvSpPr>
        <dsp:cNvPr id="0" name=""/>
        <dsp:cNvSpPr/>
      </dsp:nvSpPr>
      <dsp:spPr>
        <a:xfrm>
          <a:off x="328612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GUI Interface</a:t>
          </a:r>
          <a:r>
            <a:rPr lang="en-US" sz="2000" kern="1200"/>
            <a:t>: This project is command-line-focused, so a graphical user interface won't be developed.</a:t>
          </a:r>
        </a:p>
      </dsp:txBody>
      <dsp:txXfrm>
        <a:off x="383617" y="1447754"/>
        <a:ext cx="2847502" cy="1768010"/>
      </dsp:txXfrm>
    </dsp:sp>
    <dsp:sp modelId="{9C395720-F6B5-4E12-927C-A6E76FBD4D7E}">
      <dsp:nvSpPr>
        <dsp:cNvPr id="0" name=""/>
        <dsp:cNvSpPr/>
      </dsp:nvSpPr>
      <dsp:spPr>
        <a:xfrm>
          <a:off x="3614737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CF7927-29B0-4B4B-A338-497BC154BAFD}">
      <dsp:nvSpPr>
        <dsp:cNvPr id="0" name=""/>
        <dsp:cNvSpPr/>
      </dsp:nvSpPr>
      <dsp:spPr>
        <a:xfrm>
          <a:off x="3943350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Slide Editing Features</a:t>
          </a:r>
          <a:r>
            <a:rPr lang="en-US" sz="2000" kern="1200"/>
            <a:t>: Advanced features like editing slide content won't be included.</a:t>
          </a:r>
        </a:p>
      </dsp:txBody>
      <dsp:txXfrm>
        <a:off x="3998355" y="1447754"/>
        <a:ext cx="2847502" cy="1768010"/>
      </dsp:txXfrm>
    </dsp:sp>
    <dsp:sp modelId="{CBC8A6D5-8A60-4057-B863-396CF1F9C804}">
      <dsp:nvSpPr>
        <dsp:cNvPr id="0" name=""/>
        <dsp:cNvSpPr/>
      </dsp:nvSpPr>
      <dsp:spPr>
        <a:xfrm>
          <a:off x="7229475" y="1080567"/>
          <a:ext cx="2957512" cy="18780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FBC9C3-BFD3-4730-A7AD-AB9ECDEA9805}">
      <dsp:nvSpPr>
        <dsp:cNvPr id="0" name=""/>
        <dsp:cNvSpPr/>
      </dsp:nvSpPr>
      <dsp:spPr>
        <a:xfrm>
          <a:off x="7558087" y="1392749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/>
            <a:t>Cloud Integration</a:t>
          </a:r>
          <a:r>
            <a:rPr lang="en-US" sz="2000" kern="1200"/>
            <a:t>: The program won’t support uploading extracted slides to cloud services.</a:t>
          </a:r>
        </a:p>
      </dsp:txBody>
      <dsp:txXfrm>
        <a:off x="7613092" y="1447754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A1FFA4-1EA3-4F8E-B13F-E01C638F3444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ECD82-BDAE-44F3-9124-028466518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01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99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https://agilemanifesto.org/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09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Individuals and interactions -- communication and collaboration.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Working software -- delivering tangible results (however, does not mean no documentation)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Customer collaboration -- continuous customer involvement.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Responding to change -- adaptability and flexibility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Value in items on the right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Value in items on the left matters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0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Hopefully, we get to a substantially more viable project later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Iterative – we will go through the software development lifecycle (planning, design, coding, testing, deployment) </a:t>
            </a:r>
            <a:r>
              <a:rPr lang="en-US" i="1" dirty="0"/>
              <a:t>within</a:t>
            </a:r>
            <a:r>
              <a:rPr lang="en-US" dirty="0"/>
              <a:t> each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Incremental:</a:t>
            </a:r>
            <a:r>
              <a:rPr lang="en-US" dirty="0"/>
              <a:t> This means that with each iteration, a </a:t>
            </a:r>
            <a:r>
              <a:rPr lang="en-US" i="1" dirty="0"/>
              <a:t>working</a:t>
            </a:r>
            <a:r>
              <a:rPr lang="en-US" dirty="0"/>
              <a:t> and potentially shippable piece of functionality (an increment) is added to the product.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Delay decisions as long as possible, prioritize items most important to the team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product grows feature by feature, increment by increment.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Revisit and refine the product repeatedly, like sculpting.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57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22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B727F-D54C-A088-BA4D-3C024DDB0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C771C-418E-3586-DA95-056F558187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B3281-E5E1-B777-1B21-C810038C4E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Hopefully, we get to a substantially more viable project later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Iterative – we will go through the software development lifecycle (planning, design, coding, testing, deployment) </a:t>
            </a:r>
            <a:r>
              <a:rPr lang="en-US" i="1" dirty="0"/>
              <a:t>within</a:t>
            </a:r>
            <a:r>
              <a:rPr lang="en-US" dirty="0"/>
              <a:t> each iteration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Incremental:</a:t>
            </a:r>
            <a:r>
              <a:rPr lang="en-US" dirty="0"/>
              <a:t> This means that with each iteration, a </a:t>
            </a:r>
            <a:r>
              <a:rPr lang="en-US" i="1" dirty="0"/>
              <a:t>working</a:t>
            </a:r>
            <a:r>
              <a:rPr lang="en-US" dirty="0"/>
              <a:t> and potentially shippable piece of functionality (an increment) is added to the product.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product grows feature by feature, increment by increment.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Revisit and refine the product repeatedly, like sculpting.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C164-0E4B-7811-92E7-FB580E6B35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01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5AD3E-9445-F03C-D4AD-F44827E24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D5C53-B00D-3D9A-FD9B-C67C7B8B2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D32C18-FF22-48D5-5D96-9BAD546D1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teams decide the best way to accomplish their work.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importance of regularly reviewing what's working and what's not and making adjustments.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Shippable Increment:** The goal of each iteration is to produce working software that could be released.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Sometimes folks implement Agile through Scrum, Kanban, or Extreme Programming (XP)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Self-organizing -- They figure out how to manage their tasks, who does what, and how to collaborate effectively.  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Contrast:</a:t>
            </a:r>
            <a:r>
              <a:rPr lang="en-US" dirty="0"/>
              <a:t> In traditional or command-and-control structures, work is often assigned top-down by project managers or leads.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4ABDB-4F08-FD67-B034-3FE1D1187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64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A0832-320A-0492-B055-F65DFEDEA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0B33B-53E8-09AF-2026-A8286329BD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8F1D0E-B2AB-7E87-877D-0DB232ED1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Members on self-organizing teams are closer to the work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make more informed decisions about how to tackle technical challenges and manage their workflow efficiently.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 Management's role shifts from dictating tasks to providing support, removing impediments, and setting clear goals.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5EDD9-CD05-1743-6CBB-4F5A0269C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81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58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May need to discuss tradeoffs when there are constraints on time/personnel available.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4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Perform an exercise using MoSCoW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E66FE-80B2-4CE7-9138-D948BC785C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7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 example of this type of software is a control system for a modern aircraft.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Developing an avionic system might take five to ten years from initial specification to onboard deployment.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Too much time spent writing documentation that is likely to become out-of-date quickly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in plan-driven systems often have to redo work in later phases at a huge cost due to mismatch in expectations between end-users and developers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12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your silly slide extractor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E66FE-80B2-4CE7-9138-D948BC785C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49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E66FE-80B2-4CE7-9138-D948BC785C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0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E66FE-80B2-4CE7-9138-D948BC785C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99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Agile Manifesto </a:t>
            </a:r>
          </a:p>
          <a:p>
            <a:r>
              <a:rPr lang="en-US" dirty="0"/>
              <a:t>We are uncovering better ways of developing software by doing it and helping others to do it. Through this work, we have come to value: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individuals and interactions over processes and tools;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working software over comprehensive documentation;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 collaboration over contract negotiation;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responding to change over following a plan.</a:t>
            </a:r>
          </a:p>
          <a:p>
            <a:r>
              <a:rPr lang="en-US" dirty="0"/>
              <a:t>While there is value on the items on the right, we value the items on the left more.</a:t>
            </a:r>
          </a:p>
          <a:p>
            <a:r>
              <a:rPr lang="en-US" dirty="0"/>
              <a:t>https://github.com/mrobbeloth?tab=projects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E66FE-80B2-4CE7-9138-D948BC785C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Board View</a:t>
            </a:r>
          </a:p>
          <a:p>
            <a:r>
              <a:rPr lang="en-US" dirty="0"/>
              <a:t>https://github.com/users/mrobbeloth/projects/1/views/1</a:t>
            </a:r>
            <a:br>
              <a:rPr lang="en-US" dirty="0"/>
            </a:br>
            <a:r>
              <a:rPr lang="en-US" dirty="0"/>
              <a:t>By tying into the issues system, it allows for verification and traceability.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E66FE-80B2-4CE7-9138-D948BC785C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90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Table View</a:t>
            </a:r>
          </a:p>
          <a:p>
            <a:r>
              <a:rPr lang="en-US" dirty="0"/>
              <a:t>https://github.com/users/mrobbeloth/projects/1/views/1?layout=table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9E66FE-80B2-4CE7-9138-D948BC785CF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42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398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Think about aerospace or government, one-off customized systems for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Overhead is justifiable for critical systems where the work of several development teams must be coordinated and different people may maintain and update the software during its lifetime.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Detailed documents describing the software requirements and design are important when informal team communications are impossible.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Agile at Scale – Team Scrum w/ role replication, product architects, release alignment, and scrum of scrums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54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Agile not as the </a:t>
            </a:r>
            <a:r>
              <a:rPr lang="en-US" i="1" dirty="0"/>
              <a:t>only</a:t>
            </a:r>
            <a:r>
              <a:rPr lang="en-US" dirty="0"/>
              <a:t> way, but as a dominant and highly effective approach in modern software development,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particularly for projects with uncertain or changing requirements.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believe a knowledge of Agile can complement your knowledge of foundational software engineering principles and methodologies.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provides a framework for </a:t>
            </a:r>
            <a:r>
              <a:rPr lang="en-US" i="1" dirty="0"/>
              <a:t>how</a:t>
            </a:r>
            <a:r>
              <a:rPr lang="en-US" dirty="0"/>
              <a:t> teams can apply those principles effectively in a dynamic setting.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Again, hybrid approaches (combining aspects of traditional and Agile) are also common.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23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5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888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https://pragprog.com/titles/tpp20/the-pragmatic-programmer-20th-anniversary-edition/</a:t>
            </a:r>
          </a:p>
          <a:p>
            <a:r>
              <a:rPr lang="en-US" dirty="0"/>
              <a:t>They are a Software Engineering practitioner publishing company now!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25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25193-041D-9FD5-5AEC-342F1AA77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059570-46F5-C754-6F44-11C97BC80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789750-C771-EB6E-B19A-422997C21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Refactoring, TDD, Pair Programming, User Stories – TDD/Pair Programming not used so much these days.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Credit: Engineering Software Products An Introduction to Modern Software Engineering by Ian Sommerville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Incremental planning/ user stories: There is no “grand plan” for the system. Instead, what needs to be implemented (the requirements) in each increment are established in discussions with a customer representative. The requirements are written as user stories. The stories to be included in a release are determined by the time available and their relative priority.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 releases: The minimal useful set of functionality that provides business value is developed first. Releases of the system are frequent and incrementally add functionality to the previous release.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TDD: Instead of writing code and then tests for that code, developers write the tests first. This helps clarify what the code should actually do and that there is always a “tested” version of the code available. An automated unit test framework is used to run the tests after every change. New code should not “break” code that has already been implemented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Continuous integration: As soon as the work on a task is complete, it is integrated into the whole system and a new version of the system is created. All unit tests from all developers are run automatically and must be successful before the new version of the system is accepted.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Refactoring: improving the structure, readability, efficiency, and security of a program. All developers are expected to refactor the code as soon as potential code improvements are found. This keeps the code simple and </a:t>
            </a:r>
            <a:r>
              <a:rPr lang="en-US" dirty="0" err="1"/>
              <a:t>maintainab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3A7E0-F835-AD5B-2368-EDB8222CC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02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F7FE0-E086-8E11-1C00-7BE4DADA0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D93F8-65B9-08EF-EB9D-581E7D905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53EBA7-534C-E75F-58D7-3915A9CC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Credit: Engineering Software Products An Introduction to Modern Software Engineering by Ian Sommerville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Incremental planning/ user stories: There is no “grand plan” for the system. Instead, what needs to be implemented (the requirements) in each increment are established in discussions with a customer representative. The requirements are written as user stories. The stories to be included in a release are determined by the time available and their relative priority.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Small releases: The minimal useful set of functionality that provides business value is developed first. Releases of the system are frequent and incrementally add functionality to the previous release.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TDD: Instead of writing code and then tests for that code, developers write the tests first. This helps clarify what the code should actually do and that there is always a “tested” version of the code available. An automated unit test framework is used to run the tests after every change. New code should not “break” code that has already been implemented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Continuous integration: As soon as the work on a task is complete, it is integrated into the whole system and a new version of the system is created. All unit tests from all developers are run automatically and must be successful before the new version of the system is accepted.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Refactoring: improving the structure, readability, efficiency, and security of a program. All developers are expected to refactor the code as soon as potential code improvements are found. This keeps the code simple and </a:t>
            </a:r>
            <a:r>
              <a:rPr lang="en-US" dirty="0" err="1"/>
              <a:t>maintainab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A8F6D-9352-AD27-7C50-BD377A70A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27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remainder of our talk, we will cover the following areas.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68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don’t go back to a previous stage, but at great cost and rework of all previous stages.</a:t>
            </a:r>
          </a:p>
          <a:p>
            <a:r>
              <a:rPr lang="en-US" dirty="0"/>
              <a:t>Think about the salmon. It go fight against the currents going upstream, but it dies in the process of mating.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8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15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1C07-0082-5635-C63F-292E6590B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926052-38F9-1C0D-C2F7-716CDC021D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024BD-CBFB-FF58-00C9-EDEFD6117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Used for projects with well-defined and stable requirements, where a clear plan and predictable process are essential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Lack of flexibility makes it less suitable for projects with uncertain or changing requirements.  .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Requirements:</a:t>
            </a:r>
            <a:r>
              <a:rPr lang="en-US" dirty="0"/>
              <a:t> Gathering and documenting all customer and system requirements.  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Design:</a:t>
            </a:r>
            <a:r>
              <a:rPr lang="en-US" dirty="0"/>
              <a:t> Designing the system architecture, user interfaces, and data models based on the requirements.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Implementation:</a:t>
            </a:r>
            <a:r>
              <a:rPr lang="en-US" dirty="0"/>
              <a:t> Writing the actual 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Testing (Verification):</a:t>
            </a:r>
            <a:r>
              <a:rPr lang="en-US" dirty="0"/>
              <a:t> Rigorously testing the software to identify and fix defects and ensure it meets the requirements.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Maintenance:</a:t>
            </a:r>
            <a:r>
              <a:rPr lang="en-US" dirty="0"/>
              <a:t> Ongoing support, updates, and bug fixes after the software is deployed.  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2B3CEE-D1A7-A52A-007D-BCA86FFD55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728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83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DSDM stands for </a:t>
            </a:r>
            <a:r>
              <a:rPr lang="en-US" b="1" dirty="0"/>
              <a:t>Dynamic Systems Development Method</a:t>
            </a:r>
            <a:r>
              <a:rPr lang="en-US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It's an agile project delivery framework that was initially developed in the mid-1990s, predating the formal Agile Manifesto but sharing many of the same principles.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fact, representatives from DSDM were among the seventeen individuals who created the Agile Manifesto in 2001.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My favorites from the list at https://agilemanifesto.org/authors.html – Dave Thomas and Andrew Hunt, Wrote The Pragmatic Programmer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5ECD82-BDAE-44F3-9124-0284665188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2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20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7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128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44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9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5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8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7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70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4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22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004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32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3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obbeloth?tab=project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ers/mrobbeloth/projects/1/views/1?layout=tabl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sers/mrobbeloth/projects/1/views/1?layout=tabl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ragprog.com/titles/tpp20/the-pragmatic-programmer-20th-anniversary-edition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6ADB7-0B92-5698-186E-4F867C3AC9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600"/>
            <a:ext cx="4670661" cy="3030842"/>
          </a:xfrm>
        </p:spPr>
        <p:txBody>
          <a:bodyPr>
            <a:normAutofit/>
          </a:bodyPr>
          <a:lstStyle/>
          <a:p>
            <a:r>
              <a:rPr lang="en-US" dirty="0"/>
              <a:t>Agile Software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98E96-EA1C-CEFB-6325-81086DF10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4670660" cy="12878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700" dirty="0"/>
              <a:t>Dr. Michael Robbeloth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Teaching Demonstration</a:t>
            </a:r>
          </a:p>
          <a:p>
            <a:pPr>
              <a:lnSpc>
                <a:spcPct val="120000"/>
              </a:lnSpc>
            </a:pPr>
            <a:r>
              <a:rPr lang="en-US" sz="1700" dirty="0"/>
              <a:t>April 24, 2025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erson writing on a notepad">
            <a:extLst>
              <a:ext uri="{FF2B5EF4-FFF2-40B4-BE49-F238E27FC236}">
                <a16:creationId xmlns:a16="http://schemas.microsoft.com/office/drawing/2014/main" id="{6CB1CE61-A461-5DED-D4E0-2AD8B01EE0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892" r="13507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CE5E4036-0273-9938-A100-CEBA7AC4E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915" y="3729353"/>
            <a:ext cx="3128647" cy="31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8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3EEAF-0191-D273-8614-90EF2D95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Setting the stage – Traditional Methodologies (Waterfall)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57F0-ABCF-48C8-5855-07DAA9A36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Today’s world is fast-paced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Software development can be unpredictable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Requirements might be unclear even after multiple rounds of initial interviews	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There is a clear need for rapid feedback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Agile is the response to these limitations</a:t>
            </a:r>
            <a:endParaRPr lang="en-US"/>
          </a:p>
        </p:txBody>
      </p:sp>
      <p:pic>
        <p:nvPicPr>
          <p:cNvPr id="5" name="Picture 4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1C44EADD-A9F0-833A-1DFF-6A2A7DE765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7" r="-1" b="17704"/>
          <a:stretch/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6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D995F5-B78B-42A8-D97E-15881D1C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9" y="525426"/>
            <a:ext cx="2811879" cy="1807048"/>
          </a:xfrm>
        </p:spPr>
        <p:txBody>
          <a:bodyPr anchor="b">
            <a:normAutofit/>
          </a:bodyPr>
          <a:lstStyle/>
          <a:p>
            <a:r>
              <a:rPr lang="en-US" sz="3300" dirty="0"/>
              <a:t>The Agile Manifesto and Core Values</a:t>
            </a:r>
          </a:p>
        </p:txBody>
      </p:sp>
      <p:pic>
        <p:nvPicPr>
          <p:cNvPr id="5" name="Picture 4" descr="A group of people on skis on a snowy mountain">
            <a:extLst>
              <a:ext uri="{FF2B5EF4-FFF2-40B4-BE49-F238E27FC236}">
                <a16:creationId xmlns:a16="http://schemas.microsoft.com/office/drawing/2014/main" id="{D2085466-8AEF-3EC1-99BA-16B72618B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4" b="-1"/>
          <a:stretch/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43C31-55BB-0C6D-48F3-793B0E34E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332474"/>
            <a:ext cx="3415410" cy="4000100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Created February 2001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17 software practitioners meet at the Snowbird ski resort in Utah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Individuals had used Extreme Programming (XP), Scrum, Dynamic Systems Development Model (DSDM), Waterfall, etc.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Goal – find a better way to develop software</a:t>
            </a:r>
          </a:p>
          <a:p>
            <a:pPr>
              <a:lnSpc>
                <a:spcPct val="11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97913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2659E-596C-FEDA-8BCA-F8507B983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ADCEC-51FC-1619-F493-642116884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The Agile Manifesto and Core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F685D-7532-9588-AB24-195C6BB56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176036"/>
            <a:ext cx="4261104" cy="41218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Frustrated by documentation-driven processes</a:t>
            </a:r>
          </a:p>
          <a:p>
            <a:r>
              <a:rPr lang="en-US" dirty="0"/>
              <a:t>Stressed out by rigid software development processes</a:t>
            </a:r>
          </a:p>
          <a:p>
            <a:r>
              <a:rPr lang="en-US" dirty="0"/>
              <a:t>Not satisfied with project delays and cost overruns</a:t>
            </a:r>
          </a:p>
          <a:p>
            <a:r>
              <a:rPr lang="en-US" dirty="0"/>
              <a:t>Ultimately, software deliverables were not meeting customer needs due to requirements changing during development</a:t>
            </a:r>
          </a:p>
          <a:p>
            <a:r>
              <a:rPr lang="en-US" dirty="0"/>
              <a:t>They wanted to restore credibility to the word </a:t>
            </a:r>
            <a:r>
              <a:rPr lang="en-US" i="1" dirty="0"/>
              <a:t>methodology</a:t>
            </a:r>
          </a:p>
          <a:p>
            <a:endParaRPr lang="en-US" dirty="0"/>
          </a:p>
        </p:txBody>
      </p:sp>
      <p:pic>
        <p:nvPicPr>
          <p:cNvPr id="6" name="Picture 5" descr="A cable car on a snowy mountain">
            <a:extLst>
              <a:ext uri="{FF2B5EF4-FFF2-40B4-BE49-F238E27FC236}">
                <a16:creationId xmlns:a16="http://schemas.microsoft.com/office/drawing/2014/main" id="{908C6BDB-1F62-2D8D-6BAF-787081FD0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5" r="2" b="2"/>
          <a:stretch/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13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904E55-39F0-A54E-A4D4-D6FC0275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Agile Manfiesto Website</a:t>
            </a:r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98A733EB-E253-9CDD-2963-0AACE0A2D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rcRect t="8723" r="2" b="2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70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F1560C-04FA-4F59-3153-04269E757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BFE970-BAF2-69B2-9EAC-647FB2753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000587" cy="4160520"/>
          </a:xfrm>
        </p:spPr>
        <p:txBody>
          <a:bodyPr anchor="t">
            <a:normAutofit/>
          </a:bodyPr>
          <a:lstStyle/>
          <a:p>
            <a:r>
              <a:rPr lang="en-US" sz="3600" dirty="0"/>
              <a:t>The Agile Manifesto and Core Values</a:t>
            </a:r>
            <a:endParaRPr lang="en-US" sz="360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C02CC12-4E97-17AB-0242-EDBF729D35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70748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96839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F4932-8629-50E9-4C84-D3CC77814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Key Agile Principles and Practices -- Iterative and Incremental Development</a:t>
            </a:r>
            <a:br>
              <a:rPr lang="en-US" sz="2200" dirty="0"/>
            </a:br>
            <a:endParaRPr lang="en-US" sz="2200" dirty="0"/>
          </a:p>
        </p:txBody>
      </p:sp>
      <p:pic>
        <p:nvPicPr>
          <p:cNvPr id="5" name="Picture 4" descr="A robot carrying boxes">
            <a:extLst>
              <a:ext uri="{FF2B5EF4-FFF2-40B4-BE49-F238E27FC236}">
                <a16:creationId xmlns:a16="http://schemas.microsoft.com/office/drawing/2014/main" id="{D998D7DB-7248-3FF5-C93C-8810EEC1C3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82" r="14582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951C9-6527-1C8B-5DB7-05944CD1C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US" sz="1900"/>
              <a:t>Don’t develop the entire system in one attempt</a:t>
            </a:r>
          </a:p>
          <a:p>
            <a:r>
              <a:rPr lang="en-US" sz="1900"/>
              <a:t>Break the project down into small, manageable components to be worked on later </a:t>
            </a:r>
          </a:p>
          <a:p>
            <a:r>
              <a:rPr lang="en-US" sz="1900"/>
              <a:t>Develop each subset of those components in short, iterative cycles (sprints)	</a:t>
            </a:r>
          </a:p>
          <a:p>
            <a:r>
              <a:rPr lang="en-US" sz="1900"/>
              <a:t>Sprints should be 1 – 4 weeks in duration</a:t>
            </a:r>
          </a:p>
          <a:p>
            <a:r>
              <a:rPr lang="en-US" sz="1900"/>
              <a:t>Goal: deliver software incrementally</a:t>
            </a:r>
          </a:p>
          <a:p>
            <a:r>
              <a:rPr lang="en-US" sz="1900"/>
              <a:t>Try to have a minimally viable product (MVP) early on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427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BF30DC-A4D5-4999-F2AC-88E40D3CE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Key Agile Principles and Practices -- Iterative and Incremental Development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diagram of a product feature&#10;&#10;AI-generated content may be incorrect.">
            <a:extLst>
              <a:ext uri="{FF2B5EF4-FFF2-40B4-BE49-F238E27FC236}">
                <a16:creationId xmlns:a16="http://schemas.microsoft.com/office/drawing/2014/main" id="{F4C417D9-B0A3-B6A9-553F-1402E286B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984" y="1469369"/>
            <a:ext cx="7086600" cy="38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13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EED628-E6E3-814B-40F0-F2003E533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5DD119-86BC-3890-CA02-AE89F6FF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Key Agile Principles and Practices -- Iterative and Incremental Development</a:t>
            </a:r>
            <a:br>
              <a:rPr lang="en-US" sz="2200" dirty="0"/>
            </a:br>
            <a:endParaRPr lang="en-US" sz="22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37CB-FD9D-58FB-5EBD-C9CF6DEA7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Why does it matter?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Early delivery of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Frequent opportunities for feedback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Reduces the risk of building the wrong product,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Allows the team to learn and adapt based on what they build and user feedback.</a:t>
            </a:r>
          </a:p>
        </p:txBody>
      </p:sp>
      <p:pic>
        <p:nvPicPr>
          <p:cNvPr id="5" name="Picture 4" descr="Two men in suits are sitting at a table">
            <a:extLst>
              <a:ext uri="{FF2B5EF4-FFF2-40B4-BE49-F238E27FC236}">
                <a16:creationId xmlns:a16="http://schemas.microsoft.com/office/drawing/2014/main" id="{B7ECEE09-7A02-8BB8-8947-06857EAAC0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67" r="14667"/>
          <a:stretch/>
        </p:blipFill>
        <p:spPr>
          <a:xfrm>
            <a:off x="7339905" y="10"/>
            <a:ext cx="485787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2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966C3-174A-B49B-F85A-9B2F5E55C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AF17A-968E-958C-C08A-31924226E9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1333" r="5600"/>
          <a:stretch/>
        </p:blipFill>
        <p:spPr>
          <a:xfrm>
            <a:off x="-4704" y="10"/>
            <a:ext cx="569671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7017262-EEEC-4F5E-917D-A55E68A11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375" y="-480370"/>
            <a:ext cx="4735963" cy="569671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A666-43AE-8A9A-D131-5136331A7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71601"/>
            <a:ext cx="5692007" cy="267148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rgbClr val="FFFFFF"/>
                </a:solidFill>
              </a:rPr>
              <a:t>Key Agile Principles and Practice: Cross-functional, Self-organizing Teams</a:t>
            </a:r>
            <a:br>
              <a:rPr lang="en-US" sz="3400" dirty="0">
                <a:solidFill>
                  <a:srgbClr val="FFFFFF"/>
                </a:solidFill>
              </a:rPr>
            </a:br>
            <a:endParaRPr lang="en-US" sz="3400" dirty="0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3EDAAA-869E-4AA2-A7CE-BF2C0259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18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9FD67-E390-659B-C197-019BFC58E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2960" y="1031002"/>
            <a:ext cx="5288049" cy="5266922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Cross-functional teams are key to the successful implementation of agile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Need frontend/backend/whole stack developers, testers (QA), designers (UI/UX), project managers, domain experts, and analysts</a:t>
            </a:r>
          </a:p>
          <a:p>
            <a:pPr marL="171450" indent="-171450"/>
            <a:r>
              <a:rPr lang="en-US" dirty="0"/>
              <a:t>No siloed teams of folks from one area (e.g., a separate requirements team, a design team, a development team, a testing team)</a:t>
            </a:r>
          </a:p>
          <a:p>
            <a:pPr marL="171450" indent="-171450"/>
            <a:r>
              <a:rPr lang="en-US" dirty="0"/>
              <a:t>Should be self-organizing – should have autonomy and responsibility to decide the best way to perform their work to complete goals for the current sprint</a:t>
            </a:r>
          </a:p>
        </p:txBody>
      </p:sp>
    </p:spTree>
    <p:extLst>
      <p:ext uri="{BB962C8B-B14F-4D97-AF65-F5344CB8AC3E}">
        <p14:creationId xmlns:p14="http://schemas.microsoft.com/office/powerpoint/2010/main" val="350586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E39DC-89AA-5B3D-B23C-53C9721AB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7C8AFC-258D-030E-CCBF-A02318E5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EB3F1-243B-6E15-5793-CDDCAB82C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Key Agile Principles and Practices: Cross-functional Self-organizing teams</a:t>
            </a:r>
            <a:br>
              <a:rPr lang="en-US" sz="2200" dirty="0"/>
            </a:br>
            <a:endParaRPr lang="en-US" sz="22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BAABC9-5DCE-7F41-8A51-F64C9FB0D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80138-05B0-0702-207F-17B19E883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 fontScale="92500" lnSpcReduction="1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Why does it matter?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Reduce dependencies on external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Streamline communication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Empower the team to make timely, but thoughtful decisions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Foster a sense of ownership over the project/product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Self-organizing teams will be motivated, engaged, and innovating (in theory)</a:t>
            </a:r>
          </a:p>
        </p:txBody>
      </p:sp>
      <p:pic>
        <p:nvPicPr>
          <p:cNvPr id="5" name="Picture 4" descr="A group of people standing in front of a window">
            <a:extLst>
              <a:ext uri="{FF2B5EF4-FFF2-40B4-BE49-F238E27FC236}">
                <a16:creationId xmlns:a16="http://schemas.microsoft.com/office/drawing/2014/main" id="{405FFFB7-5394-5BE0-5520-2D54CA01CB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82" r="14582"/>
          <a:stretch/>
        </p:blipFill>
        <p:spPr>
          <a:xfrm>
            <a:off x="7339905" y="10"/>
            <a:ext cx="485787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7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CF900-9A32-10B0-6746-83796EB9A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ACM CS Curricular Guidelines</a:t>
            </a: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67E8B82F-E10D-8593-C154-E839CF6160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631042"/>
              </p:ext>
            </p:extLst>
          </p:nvPr>
        </p:nvGraphicFramePr>
        <p:xfrm>
          <a:off x="660992" y="2195945"/>
          <a:ext cx="11399390" cy="4585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07268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EE42F0-2470-417A-8666-6E3266FE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9671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People at the meeting desk">
            <a:extLst>
              <a:ext uri="{FF2B5EF4-FFF2-40B4-BE49-F238E27FC236}">
                <a16:creationId xmlns:a16="http://schemas.microsoft.com/office/drawing/2014/main" id="{E7A44A38-EE46-9990-EFC7-24D33503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l="21947" r="31349"/>
          <a:stretch/>
        </p:blipFill>
        <p:spPr>
          <a:xfrm>
            <a:off x="2553" y="10"/>
            <a:ext cx="569416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27E2B5-2C6C-136F-3381-2D5082ADD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20" y="1583827"/>
            <a:ext cx="4023360" cy="4111315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Agile Principles and Practices – Inspect and Adapt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90DD1AA-9FC9-0AF2-B563-CA13C179F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720" y="604092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0F50E-DB87-D7DF-1F2C-871D473D7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5353" y="667512"/>
            <a:ext cx="5285656" cy="563041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900" dirty="0"/>
              <a:t>Core feedback loop in Agile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Inspect process, product, and team dynamics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Make adjustments to adapt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How to do so?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Daily standups – Short daily meetings (10-15 minutes) to describe progress and barriers and to synchronize activities 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Have iteration (sprint) reviews – Demonstrate the working product to stakeholders and gather feedback</a:t>
            </a:r>
          </a:p>
          <a:p>
            <a:pPr>
              <a:lnSpc>
                <a:spcPct val="110000"/>
              </a:lnSpc>
            </a:pPr>
            <a:r>
              <a:rPr lang="en-US" sz="1900" dirty="0"/>
              <a:t>Have retrospectives – Team meets internally to discuss what went well in the last iteration, what could be improved, and how to make those improvements</a:t>
            </a:r>
          </a:p>
          <a:p>
            <a:pPr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endParaRPr lang="en-US" sz="1900" dirty="0"/>
          </a:p>
          <a:p>
            <a:pPr>
              <a:lnSpc>
                <a:spcPct val="110000"/>
              </a:lnSpc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5529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0082F7-597B-B17A-201B-F76BA144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25D8C-1F3A-9629-6CC9-53C94F497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Key Agile Principles and Practices – Inspect and Adapt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66BC7-B50C-DBE0-390E-5D75FFA67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r>
              <a:rPr lang="en-US" dirty="0"/>
              <a:t>Why does inspecting and adapting matter?</a:t>
            </a:r>
          </a:p>
          <a:p>
            <a:r>
              <a:rPr lang="en-US" dirty="0"/>
              <a:t>Allows the team to learn from mistakes</a:t>
            </a:r>
          </a:p>
          <a:p>
            <a:r>
              <a:rPr lang="en-US" dirty="0"/>
              <a:t>Refine their approach</a:t>
            </a:r>
          </a:p>
          <a:p>
            <a:r>
              <a:rPr lang="en-US" dirty="0"/>
              <a:t>Ensure the team is headed in the right direction with the product and their collaboration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E8086D-2041-31EB-57AC-26E57AB245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86" r="27547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9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03C7B0-5C4A-37D3-EE86-A8F33522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Key Agile Principles and Practices – Potentially Shippable Increment</a:t>
            </a:r>
          </a:p>
        </p:txBody>
      </p:sp>
      <p:pic>
        <p:nvPicPr>
          <p:cNvPr id="5" name="Picture 4" descr="A large container ship in the water&#10;&#10;AI-generated content may be incorrect.">
            <a:extLst>
              <a:ext uri="{FF2B5EF4-FFF2-40B4-BE49-F238E27FC236}">
                <a16:creationId xmlns:a16="http://schemas.microsoft.com/office/drawing/2014/main" id="{53E9DFC4-99FF-6317-BEDB-9B20C2A6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6" r="15409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30291-5FB8-709F-15F7-E333D8A7C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622727" cy="422476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The goal is to have a working, tested, and integrated piece of software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Should work reasonably well when tested by clients, end-users, or other key stakeholders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Should be theoretically releasable (at least an MVP)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Does not have all planned features early on; should have all </a:t>
            </a:r>
            <a:r>
              <a:rPr lang="en-US" sz="1800" i="1" dirty="0"/>
              <a:t>must-haves</a:t>
            </a:r>
            <a:r>
              <a:rPr lang="en-US" sz="1800" dirty="0"/>
              <a:t> and most </a:t>
            </a:r>
            <a:r>
              <a:rPr lang="en-US" sz="1800" i="1" dirty="0"/>
              <a:t>should-haves</a:t>
            </a:r>
            <a:r>
              <a:rPr lang="en-US" sz="1800" dirty="0"/>
              <a:t> at/near the end of the full development schedule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Quite simply, each delivered increment should add value for clients and end-users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In Waterfall, the client and end users would have a working product only at the end of the development process</a:t>
            </a:r>
          </a:p>
          <a:p>
            <a:pPr>
              <a:lnSpc>
                <a:spcPct val="110000"/>
              </a:lnSpc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873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02B68-948A-376D-FD34-59E095B0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Key Agile Principles and Practices – Potentially Shippable Increment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A44F4-3448-B177-E31A-5D165712A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does having potentially shippable increments matter?</a:t>
            </a:r>
          </a:p>
          <a:p>
            <a:r>
              <a:rPr lang="en-US" dirty="0"/>
              <a:t>Ensures technical debt is managed</a:t>
            </a:r>
          </a:p>
          <a:p>
            <a:r>
              <a:rPr lang="en-US" dirty="0"/>
              <a:t>Integration issues are found early</a:t>
            </a:r>
          </a:p>
          <a:p>
            <a:r>
              <a:rPr lang="en-US" dirty="0"/>
              <a:t>Regressions are caught</a:t>
            </a:r>
          </a:p>
          <a:p>
            <a:r>
              <a:rPr lang="en-US" dirty="0"/>
              <a:t>The team is always ready to deliver value (small wins at every stage, leading to success)</a:t>
            </a:r>
          </a:p>
          <a:p>
            <a:r>
              <a:rPr lang="en-US" dirty="0"/>
              <a:t>Issues discovered late in the development process, like with Waterfall, are costly to fix</a:t>
            </a:r>
          </a:p>
        </p:txBody>
      </p:sp>
    </p:spTree>
    <p:extLst>
      <p:ext uri="{BB962C8B-B14F-4D97-AF65-F5344CB8AC3E}">
        <p14:creationId xmlns:p14="http://schemas.microsoft.com/office/powerpoint/2010/main" val="31593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ED0AC-B6D7-5066-F579-F43B892B4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Key Agile Principles and Practices – Prioritization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900FC-AF77-20FF-08C4-98F67DB87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633236"/>
            <a:ext cx="7292714" cy="41273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Scope is often flexible within iterations</a:t>
            </a:r>
          </a:p>
          <a:p>
            <a:r>
              <a:rPr lang="en-US" dirty="0"/>
              <a:t>Prioritization is needed as a result</a:t>
            </a:r>
          </a:p>
          <a:p>
            <a:r>
              <a:rPr lang="en-US" dirty="0"/>
              <a:t>Teams need guidance on features, requirements, stories, etc., that are the most important to the business/user to work on at a time</a:t>
            </a:r>
          </a:p>
          <a:p>
            <a:r>
              <a:rPr lang="en-US" dirty="0"/>
              <a:t>Recommend a formal user requirements process and an organizational method for those requirements, like MoSCoW</a:t>
            </a:r>
          </a:p>
          <a:p>
            <a:r>
              <a:rPr lang="en-US" dirty="0"/>
              <a:t>Why? So, the team is always working on the highest-value items, maximizing ROI for each iteration, and minimizing scope creep</a:t>
            </a:r>
          </a:p>
        </p:txBody>
      </p:sp>
      <p:pic>
        <p:nvPicPr>
          <p:cNvPr id="5" name="Picture 4" descr="A clipboard with papers on it">
            <a:extLst>
              <a:ext uri="{FF2B5EF4-FFF2-40B4-BE49-F238E27FC236}">
                <a16:creationId xmlns:a16="http://schemas.microsoft.com/office/drawing/2014/main" id="{AC563426-6A3F-5F53-4705-30BF0D76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79" r="13155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5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87FCA-87AA-9D85-468D-C46279D29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US" dirty="0"/>
              <a:t>MoSCoW Method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78CCCD4-9862-113F-49C1-89C93C2CB6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12280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2656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78D87-AEAE-068F-06B2-0DA23F4F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149" y="1371600"/>
            <a:ext cx="5737859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Student Participation Time </a:t>
            </a:r>
            <a:r>
              <a:rPr lang="en-US" sz="3400">
                <a:sym typeface="Wingdings" panose="05000000000000000000" pitchFamily="2" charset="2"/>
              </a:rPr>
              <a:t></a:t>
            </a:r>
            <a:endParaRPr lang="en-US" sz="3400"/>
          </a:p>
        </p:txBody>
      </p:sp>
      <p:pic>
        <p:nvPicPr>
          <p:cNvPr id="7" name="Graphic 6" descr="Classroom">
            <a:extLst>
              <a:ext uri="{FF2B5EF4-FFF2-40B4-BE49-F238E27FC236}">
                <a16:creationId xmlns:a16="http://schemas.microsoft.com/office/drawing/2014/main" id="{686445E2-291F-C941-8E7A-B6FFFBA76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2" y="1956816"/>
            <a:ext cx="4343400" cy="43434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6630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54673-1113-BA29-B626-483AC11CB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3149" y="2633236"/>
            <a:ext cx="5737860" cy="3666980"/>
          </a:xfrm>
        </p:spPr>
        <p:txBody>
          <a:bodyPr>
            <a:normAutofit/>
          </a:bodyPr>
          <a:lstStyle/>
          <a:p>
            <a:r>
              <a:rPr lang="en-US" dirty="0"/>
              <a:t>What are some user requirements we might have in a command-line slide extractor program? (MoSCoW method)</a:t>
            </a:r>
          </a:p>
          <a:p>
            <a:r>
              <a:rPr lang="en-US" dirty="0"/>
              <a:t>We’ll consider this product-focused development </a:t>
            </a:r>
            <a:r>
              <a:rPr lang="en-US" dirty="0">
                <a:sym typeface="Wingdings" panose="05000000000000000000" pitchFamily="2" charset="2"/>
              </a:rPr>
              <a:t>?</a:t>
            </a:r>
          </a:p>
          <a:p>
            <a:r>
              <a:rPr lang="en-US" dirty="0">
                <a:sym typeface="Wingdings" panose="05000000000000000000" pitchFamily="2" charset="2"/>
              </a:rPr>
              <a:t>We’ll sell our product into the Microsoft app store 🤣or on our website.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78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440ED-6CB8-3784-B9B3-536F9CAD0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4D185F-B93A-C0BD-55DE-2CA8A4713D9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7680" b="80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588E2-43B4-EDB6-4FD0-FA8BACC63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Must Have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D7FF80-0448-BA5E-A77A-875AB89AC2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0651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750F0-DA31-ADBC-BB9B-7D0D6F1B3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ECF78-E69B-013F-AA0C-A661CAD6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fontAlgn="base">
              <a:lnSpc>
                <a:spcPct val="70000"/>
              </a:lnSpc>
              <a:spcAft>
                <a:spcPct val="0"/>
              </a:spcAft>
              <a:buClrTx/>
              <a:buSzTx/>
              <a:tabLst/>
            </a:pPr>
            <a:r>
              <a:rPr lang="en-US" altLang="en-US" sz="4400" b="1" dirty="0"/>
              <a:t>Should Have</a:t>
            </a:r>
          </a:p>
        </p:txBody>
      </p:sp>
      <p:graphicFrame>
        <p:nvGraphicFramePr>
          <p:cNvPr id="8" name="Rectangle 3">
            <a:extLst>
              <a:ext uri="{FF2B5EF4-FFF2-40B4-BE49-F238E27FC236}">
                <a16:creationId xmlns:a16="http://schemas.microsoft.com/office/drawing/2014/main" id="{BE4E1E97-0A2C-FBFC-EC36-6308C47935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03205" y="2526723"/>
          <a:ext cx="9829935" cy="2825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6420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21C13-F0B1-B290-241E-496FFE113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5AEE19-E5BC-BD03-D9AD-9A1A0384C0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75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1BF3D-3120-071B-5AEA-24BF330A8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Could Have</a:t>
            </a:r>
          </a:p>
        </p:txBody>
      </p:sp>
      <p:graphicFrame>
        <p:nvGraphicFramePr>
          <p:cNvPr id="8" name="Rectangle 3">
            <a:extLst>
              <a:ext uri="{FF2B5EF4-FFF2-40B4-BE49-F238E27FC236}">
                <a16:creationId xmlns:a16="http://schemas.microsoft.com/office/drawing/2014/main" id="{071022BF-0A30-F9F2-4FE4-61AE9D74F7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3323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5F42F-3BBE-FF06-6257-6743B952E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ABET Learning Outcomes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15079-4D18-87D0-50F2-35C0A02DE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CS 5 Function effectively as a member or leader of a team engaged in activities appropriate to the program’s discipline </a:t>
            </a:r>
            <a:endParaRPr lang="en-US" dirty="0"/>
          </a:p>
          <a:p>
            <a:r>
              <a:rPr lang="en-US" dirty="0"/>
              <a:t>SE 3 An ability to communicate effectively with a range of audiences;</a:t>
            </a:r>
          </a:p>
          <a:p>
            <a:r>
              <a:rPr lang="en-US" dirty="0"/>
              <a:t>SE 5 An ability to function effectively on a team whose members together provide leadership, create a collaborative and inclusive environment, establish goals, plan tasks, and meet objectives;</a:t>
            </a:r>
          </a:p>
          <a:p>
            <a:r>
              <a:rPr lang="en-US" dirty="0"/>
              <a:t>SE 6 An ability to develop and conduct appropriate experimentation, analyze and interpret data, and use engineering judgement to draw conclusions;</a:t>
            </a:r>
          </a:p>
        </p:txBody>
      </p:sp>
      <p:pic>
        <p:nvPicPr>
          <p:cNvPr id="1025" name="Picture 1" descr="Return to {$returnto_text}">
            <a:extLst>
              <a:ext uri="{FF2B5EF4-FFF2-40B4-BE49-F238E27FC236}">
                <a16:creationId xmlns:a16="http://schemas.microsoft.com/office/drawing/2014/main" id="{9BEBE4C0-E0E8-6B5B-3C83-08C5B864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825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8035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BF68A-543D-98A5-28E9-EC4915E1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0F12C85-8EBF-3A47-AAAD-A1CDE9FF49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2988EF-D76A-0F46-C467-94F3A33ED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Won't Have</a:t>
            </a:r>
          </a:p>
        </p:txBody>
      </p:sp>
      <p:graphicFrame>
        <p:nvGraphicFramePr>
          <p:cNvPr id="8" name="Rectangle 3">
            <a:extLst>
              <a:ext uri="{FF2B5EF4-FFF2-40B4-BE49-F238E27FC236}">
                <a16:creationId xmlns:a16="http://schemas.microsoft.com/office/drawing/2014/main" id="{3A29248F-26F0-962B-BA89-26A7C27DA82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34122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10FBF-967F-3BCF-7A2C-17244A8F5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000" dirty="0"/>
              <a:t>What do we do with these requirements?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A8C7-598B-1970-050F-349605769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lnSpcReduction="10000"/>
          </a:bodyPr>
          <a:lstStyle/>
          <a:p>
            <a:r>
              <a:rPr lang="en-US" sz="2200" dirty="0"/>
              <a:t>Just use the user requirements as is in a minimal documentation process</a:t>
            </a:r>
          </a:p>
          <a:p>
            <a:r>
              <a:rPr lang="en-US" sz="2200" dirty="0"/>
              <a:t>Add user requirements to a project board with tooling of the development team’s choice</a:t>
            </a:r>
          </a:p>
          <a:p>
            <a:r>
              <a:rPr lang="en-US" sz="2200" dirty="0"/>
              <a:t>Criticism: ambiguous at this level, especially with/ different stakeholders</a:t>
            </a:r>
          </a:p>
          <a:p>
            <a:r>
              <a:rPr lang="en-US" sz="2200" dirty="0"/>
              <a:t>Example with </a:t>
            </a:r>
            <a:r>
              <a:rPr lang="en-US" sz="2200" dirty="0">
                <a:hlinkClick r:id="rId3"/>
              </a:rPr>
              <a:t>GitHub Projects </a:t>
            </a:r>
            <a:r>
              <a:rPr lang="en-US" sz="2200" dirty="0"/>
              <a:t>to follow </a:t>
            </a:r>
          </a:p>
          <a:p>
            <a:r>
              <a:rPr lang="en-US" sz="2200" dirty="0"/>
              <a:t>Could be a whiteboard using writable magnet strips instead, or an enterprise software development tool</a:t>
            </a: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467F6D9-1F0E-8140-E949-D87A40259C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1797" b="2"/>
          <a:stretch/>
        </p:blipFill>
        <p:spPr>
          <a:xfrm>
            <a:off x="7286045" y="1758143"/>
            <a:ext cx="4824379" cy="501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2E07D90-4391-076D-639E-3BE56C1E4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9" y="1695069"/>
            <a:ext cx="12000521" cy="43801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393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6B94-F3C7-90E8-E5E0-C66585722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0C4DE2DA-F5CD-4A24-FF6B-0B41CCD3B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528" y="643467"/>
            <a:ext cx="9992944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836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14232-08E3-E6BD-495E-80ED53393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43" y="1397009"/>
            <a:ext cx="5648295" cy="1097280"/>
          </a:xfrm>
        </p:spPr>
        <p:txBody>
          <a:bodyPr/>
          <a:lstStyle/>
          <a:p>
            <a:r>
              <a:rPr lang="en-US" dirty="0"/>
              <a:t>Benefits of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011E5-133C-D591-6083-490E39F65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5879392" cy="3566160"/>
          </a:xfrm>
        </p:spPr>
        <p:txBody>
          <a:bodyPr/>
          <a:lstStyle/>
          <a:p>
            <a:r>
              <a:rPr lang="en-US" dirty="0"/>
              <a:t>Increased flexibility and adaptability to change.</a:t>
            </a:r>
          </a:p>
          <a:p>
            <a:r>
              <a:rPr lang="en-US" dirty="0"/>
              <a:t>Faster delivery of value to customers. </a:t>
            </a:r>
          </a:p>
          <a:p>
            <a:r>
              <a:rPr lang="en-US" dirty="0"/>
              <a:t>Improved communication and collaboration. </a:t>
            </a:r>
          </a:p>
          <a:p>
            <a:r>
              <a:rPr lang="en-US" dirty="0"/>
              <a:t>Higher customer satisfaction. </a:t>
            </a:r>
          </a:p>
          <a:p>
            <a:r>
              <a:rPr lang="en-US" dirty="0"/>
              <a:t>Better team morale.</a:t>
            </a:r>
          </a:p>
        </p:txBody>
      </p:sp>
      <p:pic>
        <p:nvPicPr>
          <p:cNvPr id="5" name="Picture 4" descr="A truck was parked in front of a building">
            <a:extLst>
              <a:ext uri="{FF2B5EF4-FFF2-40B4-BE49-F238E27FC236}">
                <a16:creationId xmlns:a16="http://schemas.microsoft.com/office/drawing/2014/main" id="{5F51CD77-9800-20AE-2D59-D26DDE18B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143" y="532151"/>
            <a:ext cx="5793698" cy="57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72908-C334-5B54-71FA-0F8B8A57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876801" cy="1569516"/>
          </a:xfrm>
        </p:spPr>
        <p:txBody>
          <a:bodyPr anchor="t">
            <a:normAutofit/>
          </a:bodyPr>
          <a:lstStyle/>
          <a:p>
            <a:r>
              <a:rPr lang="en-US" dirty="0"/>
              <a:t>Challenges of Agile</a:t>
            </a:r>
          </a:p>
        </p:txBody>
      </p:sp>
      <p:pic>
        <p:nvPicPr>
          <p:cNvPr id="7" name="Graphic 6" descr="Users">
            <a:extLst>
              <a:ext uri="{FF2B5EF4-FFF2-40B4-BE49-F238E27FC236}">
                <a16:creationId xmlns:a16="http://schemas.microsoft.com/office/drawing/2014/main" id="{775CCE99-FCF2-7197-2153-BC5B62733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232" y="2857499"/>
            <a:ext cx="3125269" cy="312526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8917E-9E05-2CB2-76FC-21563AA08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960119"/>
            <a:ext cx="5130210" cy="5022661"/>
          </a:xfrm>
        </p:spPr>
        <p:txBody>
          <a:bodyPr>
            <a:normAutofit/>
          </a:bodyPr>
          <a:lstStyle/>
          <a:p>
            <a:r>
              <a:rPr lang="en-US" dirty="0"/>
              <a:t>Requires a significant cultural shift. </a:t>
            </a:r>
          </a:p>
          <a:p>
            <a:r>
              <a:rPr lang="en-US" dirty="0"/>
              <a:t>Can be challenging with distributed teams (though tools help). </a:t>
            </a:r>
          </a:p>
          <a:p>
            <a:r>
              <a:rPr lang="en-US" dirty="0"/>
              <a:t>Requires active stakeholder involvement. </a:t>
            </a:r>
          </a:p>
          <a:p>
            <a:r>
              <a:rPr lang="en-US" dirty="0"/>
              <a:t>Estimation can be tricky initially. </a:t>
            </a:r>
          </a:p>
          <a:p>
            <a:r>
              <a:rPr lang="en-US" dirty="0"/>
              <a:t>There is still a potential for scope creep if not managed well.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40DBD50-3CB1-A513-2321-1891E3F0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61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8245D-213F-3AF4-FDBA-F6AF4021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639DE-586B-9F60-2115-9C6E6EC0A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May not be appropriate for certain types of projects that:</a:t>
            </a:r>
          </a:p>
          <a:p>
            <a:r>
              <a:rPr lang="en-US" dirty="0"/>
              <a:t>Require formal contracts with requirements spelled out</a:t>
            </a:r>
          </a:p>
          <a:p>
            <a:r>
              <a:rPr lang="en-US" dirty="0"/>
              <a:t>Those utilizing formal verification techniques</a:t>
            </a:r>
          </a:p>
          <a:p>
            <a:r>
              <a:rPr lang="en-US" dirty="0"/>
              <a:t>Projects utilizing real-time, embedded systems with the potential to hurt or kill end-users or otherwise cause catastrophic damage</a:t>
            </a:r>
          </a:p>
          <a:p>
            <a:r>
              <a:rPr lang="en-US" dirty="0"/>
              <a:t>Large-scale system of systems development with geographically dispersed teams (could use modified agile processes)</a:t>
            </a:r>
          </a:p>
          <a:p>
            <a:r>
              <a:rPr lang="en-US" dirty="0"/>
              <a:t>In general, business may find a hybrid approach of traditional and agile methods to be appropriate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467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92D89B-A240-B4A9-333B-15511984C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4670661" cy="30308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805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n artist working on a computer sculpture">
            <a:extLst>
              <a:ext uri="{FF2B5EF4-FFF2-40B4-BE49-F238E27FC236}">
                <a16:creationId xmlns:a16="http://schemas.microsoft.com/office/drawing/2014/main" id="{269B607F-38C4-8B34-8BB8-E3262841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9363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CEA2F4-8F6C-68A8-C0F3-C01EF17A9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5676900" cy="42245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Agile lets us move away from traditional, plan-driven methods when flexibility in development is required</a:t>
            </a:r>
          </a:p>
          <a:p>
            <a:r>
              <a:rPr lang="en-US" dirty="0"/>
              <a:t>We are replacing rigid processes with ones that value individuals and interactions, working software, customer collaboration, and responding to change.</a:t>
            </a:r>
          </a:p>
          <a:p>
            <a:r>
              <a:rPr lang="en-US" dirty="0"/>
              <a:t>Our goals with agile are to always deliver incrementally better software that cumulatively adds value for the end users and client</a:t>
            </a:r>
          </a:p>
          <a:p>
            <a:r>
              <a:rPr lang="en-US" dirty="0"/>
              <a:t>I would encourage you to look at various Agile related methodologies like Scrum or Kanban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0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BC0FF-15B2-7C04-3E4F-192F7A43D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0442" y="4474103"/>
            <a:ext cx="7031117" cy="933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dirty="0"/>
              <a:t>Questions?</a:t>
            </a:r>
          </a:p>
        </p:txBody>
      </p:sp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DEEE80E9-4C9D-ED7F-9BEF-4029CAD10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6210" y="409300"/>
            <a:ext cx="3899580" cy="38995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3FCC9E-47A2-69B7-68E7-7FA95EAD5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1680" y="5662526"/>
            <a:ext cx="5486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185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8D31B-0E92-9F53-AFB8-8B7DCA02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/>
              <a:t>Appendix – Principles of Agile Manifesto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394F57F-9F0E-8567-8247-BC871BFA3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81" y="114050"/>
            <a:ext cx="3043174" cy="67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11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3BE95-C99E-D993-C358-1938A589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Picture 5" descr="A person sitting at a desk working on a computer">
            <a:extLst>
              <a:ext uri="{FF2B5EF4-FFF2-40B4-BE49-F238E27FC236}">
                <a16:creationId xmlns:a16="http://schemas.microsoft.com/office/drawing/2014/main" id="{63E1F430-88C9-88CB-4953-3ABB003206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54" r="1011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39DE6-A342-653F-8C3E-AEB6F0D41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598197" cy="422476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For decades, software engineers have learned the Waterfall model.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It is linear and plan-driven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Each phase in sequence, with all details spelled out before coding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Meant for large, dispersed teams in long-lived software systems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Too much overhead in small to medium collocated groups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For certain projects, there is a better way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One that handles technology, user needs, and market conditions that are constantly changing</a:t>
            </a:r>
          </a:p>
          <a:p>
            <a:pPr>
              <a:lnSpc>
                <a:spcPct val="110000"/>
              </a:lnSpc>
            </a:pPr>
            <a:r>
              <a:rPr lang="en-US" sz="1700" dirty="0"/>
              <a:t>That’s what we’ll explore today – the Agile model (helping developers thrive in an unpredictable environment)</a:t>
            </a:r>
          </a:p>
        </p:txBody>
      </p:sp>
    </p:spTree>
    <p:extLst>
      <p:ext uri="{BB962C8B-B14F-4D97-AF65-F5344CB8AC3E}">
        <p14:creationId xmlns:p14="http://schemas.microsoft.com/office/powerpoint/2010/main" val="30727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8F6950-8C8C-1F12-F4E1-BF463C69B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20EC2-4F1F-AC76-77E1-416E680AA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Appendix – Pragmatic Programmer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book cover of a book&#10;&#10;AI-generated content may be incorrect.">
            <a:hlinkClick r:id="rId3"/>
            <a:extLst>
              <a:ext uri="{FF2B5EF4-FFF2-40B4-BE49-F238E27FC236}">
                <a16:creationId xmlns:a16="http://schemas.microsoft.com/office/drawing/2014/main" id="{EF447874-27A5-1C25-959D-74BAB81FB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521"/>
            <a:ext cx="5007429" cy="654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841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528E36-9662-FFE7-75A2-C66544C5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17ACD-5D61-1457-63B3-996CFC2F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Appendix – Extreme Programming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redit: Engineering Software Products, An Introduction to Modern Software Engineering by Ian Sommerville&#10;">
            <a:extLst>
              <a:ext uri="{FF2B5EF4-FFF2-40B4-BE49-F238E27FC236}">
                <a16:creationId xmlns:a16="http://schemas.microsoft.com/office/drawing/2014/main" id="{08BF64F4-3E22-4D20-49E0-64EDA9596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65" y="966976"/>
            <a:ext cx="6240855" cy="547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641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5701E-9FD2-3E2E-ADFD-CCA5CA8F2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5EB5A6-AC51-39A8-4EC4-44D718DA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Appendix – Scrum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diagram of a product backlog&#10;&#10;AI-generated content may be incorrect.">
            <a:extLst>
              <a:ext uri="{FF2B5EF4-FFF2-40B4-BE49-F238E27FC236}">
                <a16:creationId xmlns:a16="http://schemas.microsoft.com/office/drawing/2014/main" id="{20ECCB78-3E78-7D39-81FD-18B59E6FA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04" y="2674043"/>
            <a:ext cx="3776776" cy="3873617"/>
          </a:xfrm>
          <a:prstGeom prst="rect">
            <a:avLst/>
          </a:prstGeom>
        </p:spPr>
      </p:pic>
      <p:pic>
        <p:nvPicPr>
          <p:cNvPr id="7" name="Picture 6" descr="A diagram of a product&#10;&#10;AI-generated content may be incorrect.">
            <a:extLst>
              <a:ext uri="{FF2B5EF4-FFF2-40B4-BE49-F238E27FC236}">
                <a16:creationId xmlns:a16="http://schemas.microsoft.com/office/drawing/2014/main" id="{B5DFD16D-05BB-BD21-80F6-88DBE63DA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347" y="3315909"/>
            <a:ext cx="4809937" cy="28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2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78A96-8342-52D8-B0DF-B5755408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/>
              <a:t>Introduction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0D05A-93BA-8E0E-3E89-67AB79DC4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r>
              <a:rPr lang="en-US" dirty="0"/>
              <a:t>Agile is an alternative to approach to software development</a:t>
            </a:r>
          </a:p>
          <a:p>
            <a:r>
              <a:rPr lang="en-US" dirty="0"/>
              <a:t>Used quite regularly in industry today (though how well it is used is another story)</a:t>
            </a:r>
          </a:p>
          <a:p>
            <a:r>
              <a:rPr lang="en-US" dirty="0"/>
              <a:t>Understanding agile will help in advancing your career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erson smiling at a computer">
            <a:extLst>
              <a:ext uri="{FF2B5EF4-FFF2-40B4-BE49-F238E27FC236}">
                <a16:creationId xmlns:a16="http://schemas.microsoft.com/office/drawing/2014/main" id="{E7B2DAB3-7792-7147-0D9B-1D23C53F36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29" r="4604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6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608983-A09C-9A06-E858-93C72A3D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14" descr="Sticky notes on a wall">
            <a:extLst>
              <a:ext uri="{FF2B5EF4-FFF2-40B4-BE49-F238E27FC236}">
                <a16:creationId xmlns:a16="http://schemas.microsoft.com/office/drawing/2014/main" id="{C0FC4399-4074-D5D2-9EF8-205390C9B2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50" r="24843" b="2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464D4-8606-04BD-DCA8-2D544121C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US" dirty="0"/>
              <a:t>Setting the Stage: Traditional Methodologies vs Agile Methodologies</a:t>
            </a:r>
          </a:p>
          <a:p>
            <a:r>
              <a:rPr lang="en-US" dirty="0"/>
              <a:t>The Agile Manifesto and Core Values</a:t>
            </a:r>
          </a:p>
          <a:p>
            <a:r>
              <a:rPr lang="en-US" dirty="0"/>
              <a:t>Key Agile Principles and Practices</a:t>
            </a:r>
          </a:p>
          <a:p>
            <a:r>
              <a:rPr lang="en-US" dirty="0"/>
              <a:t>Benefits and Challenges of Agile</a:t>
            </a:r>
          </a:p>
          <a:p>
            <a:r>
              <a:rPr lang="en-US" dirty="0"/>
              <a:t>Conclusions and Q&amp;A</a:t>
            </a:r>
          </a:p>
        </p:txBody>
      </p:sp>
    </p:spTree>
    <p:extLst>
      <p:ext uri="{BB962C8B-B14F-4D97-AF65-F5344CB8AC3E}">
        <p14:creationId xmlns:p14="http://schemas.microsoft.com/office/powerpoint/2010/main" val="190474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B57DC-660B-A5F8-8BE6-C4EDB286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Setting the stage – Traditional Methodologies (Waterfall)</a:t>
            </a:r>
          </a:p>
        </p:txBody>
      </p:sp>
      <p:pic>
        <p:nvPicPr>
          <p:cNvPr id="5" name="Picture 4" descr="A waterfall in a forest&#10;&#10;AI-generated content may be incorrect.">
            <a:extLst>
              <a:ext uri="{FF2B5EF4-FFF2-40B4-BE49-F238E27FC236}">
                <a16:creationId xmlns:a16="http://schemas.microsoft.com/office/drawing/2014/main" id="{E1ED9286-8ED4-5302-5683-CA0F5B89F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6"/>
          <a:stretch/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514A-95E8-DC71-47AA-0975C5706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/>
          </a:bodyPr>
          <a:lstStyle/>
          <a:p>
            <a:r>
              <a:rPr lang="en-US" dirty="0"/>
              <a:t>Rigid</a:t>
            </a:r>
          </a:p>
          <a:p>
            <a:r>
              <a:rPr lang="en-US" dirty="0"/>
              <a:t>Each stage must be completed before the next</a:t>
            </a:r>
          </a:p>
          <a:p>
            <a:r>
              <a:rPr lang="en-US" dirty="0"/>
              <a:t>Progress is like a waterfall</a:t>
            </a:r>
          </a:p>
          <a:p>
            <a:r>
              <a:rPr lang="en-US" dirty="0"/>
              <a:t>You don’t go back to a previous stage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5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F60A-8A9F-CDA1-9B97-07126C235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you familiar with the waterfall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7CAD2-DA0B-9DDD-95F5-1099542B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phases of traditional software development?</a:t>
            </a:r>
          </a:p>
        </p:txBody>
      </p:sp>
    </p:spTree>
    <p:extLst>
      <p:ext uri="{BB962C8B-B14F-4D97-AF65-F5344CB8AC3E}">
        <p14:creationId xmlns:p14="http://schemas.microsoft.com/office/powerpoint/2010/main" val="390675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14F431-5335-A6C7-85BE-06FFEB5CF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8B0D63E-4192-B021-5B51-C578487B3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06827-6B9B-C74E-EDAF-8533D299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Setting the stage – Traditional Methodologies (Waterfall)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740799-2FBE-A527-CE5B-7FFBD1D74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3CD3CAB3-4BBB-1DEF-1644-A4C4AC7662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1094127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3612</Words>
  <Application>Microsoft Office PowerPoint</Application>
  <PresentationFormat>Widescreen</PresentationFormat>
  <Paragraphs>321</Paragraphs>
  <Slides>42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Arial</vt:lpstr>
      <vt:lpstr>Grandview Display</vt:lpstr>
      <vt:lpstr>Times New Roman</vt:lpstr>
      <vt:lpstr>Wingdings</vt:lpstr>
      <vt:lpstr>DashVTI</vt:lpstr>
      <vt:lpstr>Agile Software Development</vt:lpstr>
      <vt:lpstr>ACM CS Curricular Guidelines</vt:lpstr>
      <vt:lpstr>ABET Learning Outcomes Covered</vt:lpstr>
      <vt:lpstr>Introduction</vt:lpstr>
      <vt:lpstr>Introduction</vt:lpstr>
      <vt:lpstr>Agenda</vt:lpstr>
      <vt:lpstr>Setting the stage – Traditional Methodologies (Waterfall)</vt:lpstr>
      <vt:lpstr>Are you familiar with the waterfall model?</vt:lpstr>
      <vt:lpstr>Setting the stage – Traditional Methodologies (Waterfall)</vt:lpstr>
      <vt:lpstr>Setting the stage – Traditional Methodologies (Waterfall)</vt:lpstr>
      <vt:lpstr>The Agile Manifesto and Core Values</vt:lpstr>
      <vt:lpstr>The Agile Manifesto and Core Values</vt:lpstr>
      <vt:lpstr>Agile Manfiesto Website</vt:lpstr>
      <vt:lpstr>The Agile Manifesto and Core Values</vt:lpstr>
      <vt:lpstr>Key Agile Principles and Practices -- Iterative and Incremental Development </vt:lpstr>
      <vt:lpstr>Key Agile Principles and Practices -- Iterative and Incremental Development</vt:lpstr>
      <vt:lpstr>Key Agile Principles and Practices -- Iterative and Incremental Development </vt:lpstr>
      <vt:lpstr>Key Agile Principles and Practice: Cross-functional, Self-organizing Teams </vt:lpstr>
      <vt:lpstr>Key Agile Principles and Practices: Cross-functional Self-organizing teams </vt:lpstr>
      <vt:lpstr>Key Agile Principles and Practices – Inspect and Adapt</vt:lpstr>
      <vt:lpstr>Key Agile Principles and Practices – Inspect and Adapt</vt:lpstr>
      <vt:lpstr>Key Agile Principles and Practices – Potentially Shippable Increment</vt:lpstr>
      <vt:lpstr>Key Agile Principles and Practices – Potentially Shippable Increment</vt:lpstr>
      <vt:lpstr>Key Agile Principles and Practices – Prioritization </vt:lpstr>
      <vt:lpstr>MoSCoW Method</vt:lpstr>
      <vt:lpstr>Student Participation Time </vt:lpstr>
      <vt:lpstr>Must Have</vt:lpstr>
      <vt:lpstr>Should Have</vt:lpstr>
      <vt:lpstr>Could Have</vt:lpstr>
      <vt:lpstr>Won't Have</vt:lpstr>
      <vt:lpstr>What do we do with these requirements?</vt:lpstr>
      <vt:lpstr>PowerPoint Presentation</vt:lpstr>
      <vt:lpstr>PowerPoint Presentation</vt:lpstr>
      <vt:lpstr>Benefits of Agile</vt:lpstr>
      <vt:lpstr>Challenges of Agile</vt:lpstr>
      <vt:lpstr>Challenges of Agile</vt:lpstr>
      <vt:lpstr>Conclusion</vt:lpstr>
      <vt:lpstr>Questions?</vt:lpstr>
      <vt:lpstr>Appendix – Principles of Agile Manifesto</vt:lpstr>
      <vt:lpstr>Appendix – Pragmatic Programmer</vt:lpstr>
      <vt:lpstr>Appendix – Extreme Programming</vt:lpstr>
      <vt:lpstr>Appendix – Scrum</vt:lpstr>
    </vt:vector>
  </TitlesOfParts>
  <Company>Robbeloth Consulting Services</Company>
  <LinksUpToDate>false</LinksUpToDate>
  <SharedDoc>false</SharedDoc>
  <HyperlinkBase>https://www.robbeloth.com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Software Development</dc:title>
  <dc:subject>Software Engineering</dc:subject>
  <dc:creator>Robbeloth, Michael</dc:creator>
  <cp:keywords>agile</cp:keywords>
  <dc:description>Demo lesson April 2025</dc:description>
  <cp:lastModifiedBy>Robbeloth, Michael</cp:lastModifiedBy>
  <cp:revision>63</cp:revision>
  <dcterms:created xsi:type="dcterms:W3CDTF">2025-04-21T03:49:04Z</dcterms:created>
  <dcterms:modified xsi:type="dcterms:W3CDTF">2025-04-23T01:11:18Z</dcterms:modified>
  <cp:category>Lecture</cp:category>
  <cp:contentStatus>Final</cp:contentStatus>
</cp:coreProperties>
</file>